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322" r:id="rId3"/>
    <p:sldId id="323" r:id="rId4"/>
    <p:sldId id="347" r:id="rId5"/>
    <p:sldId id="321" r:id="rId6"/>
    <p:sldId id="345" r:id="rId7"/>
    <p:sldId id="282" r:id="rId8"/>
    <p:sldId id="342" r:id="rId9"/>
    <p:sldId id="325" r:id="rId10"/>
    <p:sldId id="326" r:id="rId11"/>
    <p:sldId id="351" r:id="rId12"/>
    <p:sldId id="286" r:id="rId13"/>
    <p:sldId id="348" r:id="rId14"/>
    <p:sldId id="328" r:id="rId15"/>
    <p:sldId id="278" r:id="rId16"/>
    <p:sldId id="333" r:id="rId17"/>
    <p:sldId id="344" r:id="rId18"/>
    <p:sldId id="332" r:id="rId19"/>
    <p:sldId id="336" r:id="rId20"/>
    <p:sldId id="350" r:id="rId21"/>
    <p:sldId id="329" r:id="rId22"/>
    <p:sldId id="352" r:id="rId23"/>
    <p:sldId id="306" r:id="rId24"/>
    <p:sldId id="338" r:id="rId25"/>
    <p:sldId id="349" r:id="rId26"/>
    <p:sldId id="311" r:id="rId27"/>
    <p:sldId id="346" r:id="rId28"/>
    <p:sldId id="343" r:id="rId29"/>
    <p:sldId id="340" r:id="rId30"/>
    <p:sldId id="353" r:id="rId31"/>
  </p:sldIdLst>
  <p:sldSz cx="9144000" cy="6858000" type="screen4x3"/>
  <p:notesSz cx="6805613" cy="9944100"/>
  <p:defaultTextStyle>
    <a:defPPr>
      <a:defRPr lang="de-DE"/>
    </a:defPPr>
    <a:lvl1pPr algn="l" rtl="0" eaLnBrk="0" fontAlgn="base" hangingPunct="0">
      <a:spcBef>
        <a:spcPct val="0"/>
      </a:spcBef>
      <a:spcAft>
        <a:spcPct val="0"/>
      </a:spcAft>
      <a:defRPr kern="1200">
        <a:solidFill>
          <a:schemeClr val="tx1"/>
        </a:solidFill>
        <a:latin typeface="Frutiger LT Com 55 Roman"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Frutiger LT Com 55 Roman"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Frutiger LT Com 55 Roman"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Frutiger LT Com 55 Roman"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Frutiger LT Com 55 Roman"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utiger LT Com 55 Roman"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utiger LT Com 55 Roman"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utiger LT Com 55 Roman"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utiger LT Com 55 Roman"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94660"/>
  </p:normalViewPr>
  <p:slideViewPr>
    <p:cSldViewPr>
      <p:cViewPr varScale="1">
        <p:scale>
          <a:sx n="166" d="100"/>
          <a:sy n="166" d="100"/>
        </p:scale>
        <p:origin x="1716"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7290A5-E84F-4E21-9FA1-28D7580D305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3F1FA706-AB3E-49BC-A619-0B6662F40EE5}">
      <dgm:prSet custT="1"/>
      <dgm:spPr/>
      <dgm:t>
        <a:bodyPr/>
        <a:lstStyle/>
        <a:p>
          <a:pPr rtl="0"/>
          <a:r>
            <a:rPr lang="de-DE" sz="2000" b="1" u="none" dirty="0"/>
            <a:t>Zeitlich</a:t>
          </a:r>
          <a:endParaRPr lang="de-CH" sz="2000" b="1" u="none" dirty="0"/>
        </a:p>
      </dgm:t>
    </dgm:pt>
    <dgm:pt modelId="{4D817BA9-71A8-42E6-AFCA-3AE975FBA24F}" type="parTrans" cxnId="{565CC798-321B-4780-B291-48C441CC8DDC}">
      <dgm:prSet/>
      <dgm:spPr/>
      <dgm:t>
        <a:bodyPr/>
        <a:lstStyle/>
        <a:p>
          <a:endParaRPr lang="de-DE"/>
        </a:p>
      </dgm:t>
    </dgm:pt>
    <dgm:pt modelId="{D563FB20-4EDA-4D98-A0FA-FC46E4369D59}" type="sibTrans" cxnId="{565CC798-321B-4780-B291-48C441CC8DDC}">
      <dgm:prSet/>
      <dgm:spPr/>
      <dgm:t>
        <a:bodyPr/>
        <a:lstStyle/>
        <a:p>
          <a:endParaRPr lang="de-DE"/>
        </a:p>
      </dgm:t>
    </dgm:pt>
    <dgm:pt modelId="{ACEE9FAA-77AA-4171-9587-668A1FC51638}">
      <dgm:prSet custT="1"/>
      <dgm:spPr/>
      <dgm:t>
        <a:bodyPr/>
        <a:lstStyle/>
        <a:p>
          <a:pPr rtl="0"/>
          <a:r>
            <a:rPr lang="de-DE" sz="2000" dirty="0"/>
            <a:t>Beratung</a:t>
          </a:r>
          <a:endParaRPr lang="de-CH" sz="2000" dirty="0"/>
        </a:p>
      </dgm:t>
    </dgm:pt>
    <dgm:pt modelId="{9899EFE5-80F6-450D-B89D-AA09211B7470}" type="parTrans" cxnId="{51072FD4-9FE3-413E-A607-D50FA4FBDE08}">
      <dgm:prSet/>
      <dgm:spPr/>
      <dgm:t>
        <a:bodyPr/>
        <a:lstStyle/>
        <a:p>
          <a:endParaRPr lang="de-DE"/>
        </a:p>
      </dgm:t>
    </dgm:pt>
    <dgm:pt modelId="{72EBDCDA-A25B-4611-A4FC-2F12CAAE0B41}" type="sibTrans" cxnId="{51072FD4-9FE3-413E-A607-D50FA4FBDE08}">
      <dgm:prSet/>
      <dgm:spPr/>
      <dgm:t>
        <a:bodyPr/>
        <a:lstStyle/>
        <a:p>
          <a:endParaRPr lang="de-DE"/>
        </a:p>
      </dgm:t>
    </dgm:pt>
    <dgm:pt modelId="{3CC07907-4829-4946-927D-10051533FEE3}">
      <dgm:prSet custT="1"/>
      <dgm:spPr/>
      <dgm:t>
        <a:bodyPr/>
        <a:lstStyle/>
        <a:p>
          <a:pPr rtl="0"/>
          <a:r>
            <a:rPr lang="de-DE" sz="2000" dirty="0"/>
            <a:t>Beurkundung</a:t>
          </a:r>
          <a:endParaRPr lang="de-CH" sz="2000" dirty="0"/>
        </a:p>
      </dgm:t>
    </dgm:pt>
    <dgm:pt modelId="{2DB5B0BB-FD12-4327-91CC-D626199DEC80}" type="parTrans" cxnId="{89169883-958F-4A8E-80D2-9A99E674F11B}">
      <dgm:prSet/>
      <dgm:spPr/>
      <dgm:t>
        <a:bodyPr/>
        <a:lstStyle/>
        <a:p>
          <a:endParaRPr lang="de-DE"/>
        </a:p>
      </dgm:t>
    </dgm:pt>
    <dgm:pt modelId="{1E8DDB7D-929A-4FDA-A2BA-2E0CE67446CF}" type="sibTrans" cxnId="{89169883-958F-4A8E-80D2-9A99E674F11B}">
      <dgm:prSet/>
      <dgm:spPr/>
      <dgm:t>
        <a:bodyPr/>
        <a:lstStyle/>
        <a:p>
          <a:endParaRPr lang="de-DE"/>
        </a:p>
      </dgm:t>
    </dgm:pt>
    <dgm:pt modelId="{043257DB-235A-4C24-921E-3BAAA9E8FA3E}">
      <dgm:prSet custT="1"/>
      <dgm:spPr/>
      <dgm:t>
        <a:bodyPr/>
        <a:lstStyle/>
        <a:p>
          <a:pPr algn="ctr" rtl="0"/>
          <a:r>
            <a:rPr lang="de-DE" sz="2000" dirty="0"/>
            <a:t>Urteilsfähigkeit muss in beiden Momenten gegeben sein und ein </a:t>
          </a:r>
          <a:r>
            <a:rPr lang="de-DE" sz="2000" b="1" u="none" dirty="0" smtClean="0"/>
            <a:t>Bezug </a:t>
          </a:r>
          <a:r>
            <a:rPr lang="de-DE" sz="2000" b="1" u="none" dirty="0"/>
            <a:t>zwischen den Zeitpunkten </a:t>
          </a:r>
          <a:r>
            <a:rPr lang="de-DE" sz="2000" b="1" u="none" dirty="0" smtClean="0"/>
            <a:t>muss hergestellt </a:t>
          </a:r>
          <a:r>
            <a:rPr lang="de-DE" sz="2000" b="1" u="none" dirty="0"/>
            <a:t>werden können.</a:t>
          </a:r>
          <a:endParaRPr lang="de-CH" sz="2000" b="1" u="none" dirty="0"/>
        </a:p>
      </dgm:t>
    </dgm:pt>
    <dgm:pt modelId="{F7EC0D85-96B6-4916-A037-BF0607778ECB}" type="parTrans" cxnId="{2682B14D-E794-424B-9267-5EEE39BC8BC2}">
      <dgm:prSet/>
      <dgm:spPr/>
      <dgm:t>
        <a:bodyPr/>
        <a:lstStyle/>
        <a:p>
          <a:endParaRPr lang="de-DE"/>
        </a:p>
      </dgm:t>
    </dgm:pt>
    <dgm:pt modelId="{0759984B-87AC-4C10-8B22-0975DBCAD219}" type="sibTrans" cxnId="{2682B14D-E794-424B-9267-5EEE39BC8BC2}">
      <dgm:prSet/>
      <dgm:spPr/>
      <dgm:t>
        <a:bodyPr/>
        <a:lstStyle/>
        <a:p>
          <a:endParaRPr lang="de-DE"/>
        </a:p>
      </dgm:t>
    </dgm:pt>
    <dgm:pt modelId="{D2E45BE3-6FFD-4E70-88A0-7B41507F1964}" type="pres">
      <dgm:prSet presAssocID="{F17290A5-E84F-4E21-9FA1-28D7580D3051}" presName="Name0" presStyleCnt="0">
        <dgm:presLayoutVars>
          <dgm:dir/>
          <dgm:animLvl val="lvl"/>
          <dgm:resizeHandles val="exact"/>
        </dgm:presLayoutVars>
      </dgm:prSet>
      <dgm:spPr/>
      <dgm:t>
        <a:bodyPr/>
        <a:lstStyle/>
        <a:p>
          <a:endParaRPr lang="de-DE"/>
        </a:p>
      </dgm:t>
    </dgm:pt>
    <dgm:pt modelId="{7F7D795A-2358-41BB-B2D2-7339EC574A21}" type="pres">
      <dgm:prSet presAssocID="{3F1FA706-AB3E-49BC-A619-0B6662F40EE5}" presName="linNode" presStyleCnt="0"/>
      <dgm:spPr/>
    </dgm:pt>
    <dgm:pt modelId="{5B5EAC95-CD34-4726-A2D5-E645772AC9F3}" type="pres">
      <dgm:prSet presAssocID="{3F1FA706-AB3E-49BC-A619-0B6662F40EE5}" presName="parentText" presStyleLbl="node1" presStyleIdx="0" presStyleCnt="2">
        <dgm:presLayoutVars>
          <dgm:chMax val="1"/>
          <dgm:bulletEnabled val="1"/>
        </dgm:presLayoutVars>
      </dgm:prSet>
      <dgm:spPr/>
      <dgm:t>
        <a:bodyPr/>
        <a:lstStyle/>
        <a:p>
          <a:endParaRPr lang="de-DE"/>
        </a:p>
      </dgm:t>
    </dgm:pt>
    <dgm:pt modelId="{2D86A975-8674-434F-922A-A033B22B38E0}" type="pres">
      <dgm:prSet presAssocID="{3F1FA706-AB3E-49BC-A619-0B6662F40EE5}" presName="descendantText" presStyleLbl="alignAccFollowNode1" presStyleIdx="0" presStyleCnt="1">
        <dgm:presLayoutVars>
          <dgm:bulletEnabled val="1"/>
        </dgm:presLayoutVars>
      </dgm:prSet>
      <dgm:spPr/>
      <dgm:t>
        <a:bodyPr/>
        <a:lstStyle/>
        <a:p>
          <a:endParaRPr lang="de-DE"/>
        </a:p>
      </dgm:t>
    </dgm:pt>
    <dgm:pt modelId="{FD1C7126-1A8F-4A80-B1B3-DA5769410B87}" type="pres">
      <dgm:prSet presAssocID="{D563FB20-4EDA-4D98-A0FA-FC46E4369D59}" presName="sp" presStyleCnt="0"/>
      <dgm:spPr/>
    </dgm:pt>
    <dgm:pt modelId="{F8BEFDA1-842F-4F0B-BD92-43CB07610D72}" type="pres">
      <dgm:prSet presAssocID="{043257DB-235A-4C24-921E-3BAAA9E8FA3E}" presName="linNode" presStyleCnt="0"/>
      <dgm:spPr/>
    </dgm:pt>
    <dgm:pt modelId="{EC8B27B3-8DED-48F9-83C6-74480A43FF33}" type="pres">
      <dgm:prSet presAssocID="{043257DB-235A-4C24-921E-3BAAA9E8FA3E}" presName="parentText" presStyleLbl="node1" presStyleIdx="1" presStyleCnt="2" custScaleX="277778">
        <dgm:presLayoutVars>
          <dgm:chMax val="1"/>
          <dgm:bulletEnabled val="1"/>
        </dgm:presLayoutVars>
      </dgm:prSet>
      <dgm:spPr/>
      <dgm:t>
        <a:bodyPr/>
        <a:lstStyle/>
        <a:p>
          <a:endParaRPr lang="de-DE"/>
        </a:p>
      </dgm:t>
    </dgm:pt>
  </dgm:ptLst>
  <dgm:cxnLst>
    <dgm:cxn modelId="{4141C9C6-6A5D-4B7B-87DA-C8BBD06D6505}" type="presOf" srcId="{043257DB-235A-4C24-921E-3BAAA9E8FA3E}" destId="{EC8B27B3-8DED-48F9-83C6-74480A43FF33}" srcOrd="0" destOrd="0" presId="urn:microsoft.com/office/officeart/2005/8/layout/vList5"/>
    <dgm:cxn modelId="{51072FD4-9FE3-413E-A607-D50FA4FBDE08}" srcId="{3F1FA706-AB3E-49BC-A619-0B6662F40EE5}" destId="{ACEE9FAA-77AA-4171-9587-668A1FC51638}" srcOrd="0" destOrd="0" parTransId="{9899EFE5-80F6-450D-B89D-AA09211B7470}" sibTransId="{72EBDCDA-A25B-4611-A4FC-2F12CAAE0B41}"/>
    <dgm:cxn modelId="{8B9F4DC1-0001-4BA2-832A-667F1F411F92}" type="presOf" srcId="{3CC07907-4829-4946-927D-10051533FEE3}" destId="{2D86A975-8674-434F-922A-A033B22B38E0}" srcOrd="0" destOrd="1" presId="urn:microsoft.com/office/officeart/2005/8/layout/vList5"/>
    <dgm:cxn modelId="{2682B14D-E794-424B-9267-5EEE39BC8BC2}" srcId="{F17290A5-E84F-4E21-9FA1-28D7580D3051}" destId="{043257DB-235A-4C24-921E-3BAAA9E8FA3E}" srcOrd="1" destOrd="0" parTransId="{F7EC0D85-96B6-4916-A037-BF0607778ECB}" sibTransId="{0759984B-87AC-4C10-8B22-0975DBCAD219}"/>
    <dgm:cxn modelId="{565CC798-321B-4780-B291-48C441CC8DDC}" srcId="{F17290A5-E84F-4E21-9FA1-28D7580D3051}" destId="{3F1FA706-AB3E-49BC-A619-0B6662F40EE5}" srcOrd="0" destOrd="0" parTransId="{4D817BA9-71A8-42E6-AFCA-3AE975FBA24F}" sibTransId="{D563FB20-4EDA-4D98-A0FA-FC46E4369D59}"/>
    <dgm:cxn modelId="{39126505-21D2-493F-A174-D791B9081B34}" type="presOf" srcId="{F17290A5-E84F-4E21-9FA1-28D7580D3051}" destId="{D2E45BE3-6FFD-4E70-88A0-7B41507F1964}" srcOrd="0" destOrd="0" presId="urn:microsoft.com/office/officeart/2005/8/layout/vList5"/>
    <dgm:cxn modelId="{6FA42E87-3D3A-4E75-AF39-8C3911FD9945}" type="presOf" srcId="{3F1FA706-AB3E-49BC-A619-0B6662F40EE5}" destId="{5B5EAC95-CD34-4726-A2D5-E645772AC9F3}" srcOrd="0" destOrd="0" presId="urn:microsoft.com/office/officeart/2005/8/layout/vList5"/>
    <dgm:cxn modelId="{23BA36BF-71B2-4737-AF48-4A61845EE2E3}" type="presOf" srcId="{ACEE9FAA-77AA-4171-9587-668A1FC51638}" destId="{2D86A975-8674-434F-922A-A033B22B38E0}" srcOrd="0" destOrd="0" presId="urn:microsoft.com/office/officeart/2005/8/layout/vList5"/>
    <dgm:cxn modelId="{89169883-958F-4A8E-80D2-9A99E674F11B}" srcId="{3F1FA706-AB3E-49BC-A619-0B6662F40EE5}" destId="{3CC07907-4829-4946-927D-10051533FEE3}" srcOrd="1" destOrd="0" parTransId="{2DB5B0BB-FD12-4327-91CC-D626199DEC80}" sibTransId="{1E8DDB7D-929A-4FDA-A2BA-2E0CE67446CF}"/>
    <dgm:cxn modelId="{EFA8D65E-7DA3-47B7-9B69-2B56AE13D4E6}" type="presParOf" srcId="{D2E45BE3-6FFD-4E70-88A0-7B41507F1964}" destId="{7F7D795A-2358-41BB-B2D2-7339EC574A21}" srcOrd="0" destOrd="0" presId="urn:microsoft.com/office/officeart/2005/8/layout/vList5"/>
    <dgm:cxn modelId="{2219BF69-FBB0-405A-B0FF-DC3AEACEA2DF}" type="presParOf" srcId="{7F7D795A-2358-41BB-B2D2-7339EC574A21}" destId="{5B5EAC95-CD34-4726-A2D5-E645772AC9F3}" srcOrd="0" destOrd="0" presId="urn:microsoft.com/office/officeart/2005/8/layout/vList5"/>
    <dgm:cxn modelId="{DC32D1C2-7B24-4380-899C-DF6994D4164B}" type="presParOf" srcId="{7F7D795A-2358-41BB-B2D2-7339EC574A21}" destId="{2D86A975-8674-434F-922A-A033B22B38E0}" srcOrd="1" destOrd="0" presId="urn:microsoft.com/office/officeart/2005/8/layout/vList5"/>
    <dgm:cxn modelId="{EDC85A4E-54A2-447D-AFCC-AD3BB12C6967}" type="presParOf" srcId="{D2E45BE3-6FFD-4E70-88A0-7B41507F1964}" destId="{FD1C7126-1A8F-4A80-B1B3-DA5769410B87}" srcOrd="1" destOrd="0" presId="urn:microsoft.com/office/officeart/2005/8/layout/vList5"/>
    <dgm:cxn modelId="{BDF8AFB1-1AA1-4CB3-8CCF-FB4C0B6F3BD2}" type="presParOf" srcId="{D2E45BE3-6FFD-4E70-88A0-7B41507F1964}" destId="{F8BEFDA1-842F-4F0B-BD92-43CB07610D72}" srcOrd="2" destOrd="0" presId="urn:microsoft.com/office/officeart/2005/8/layout/vList5"/>
    <dgm:cxn modelId="{E7695658-5AE8-472C-B847-131FD4014B25}" type="presParOf" srcId="{F8BEFDA1-842F-4F0B-BD92-43CB07610D72}" destId="{EC8B27B3-8DED-48F9-83C6-74480A43FF3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5390098-B7FD-4558-8ECF-7F15906C677D}" type="doc">
      <dgm:prSet loTypeId="urn:microsoft.com/office/officeart/2005/8/layout/target3" loCatId="relationship" qsTypeId="urn:microsoft.com/office/officeart/2005/8/quickstyle/simple3" qsCatId="simple" csTypeId="urn:microsoft.com/office/officeart/2005/8/colors/accent1_2" csCatId="accent1" phldr="1"/>
      <dgm:spPr/>
      <dgm:t>
        <a:bodyPr/>
        <a:lstStyle/>
        <a:p>
          <a:endParaRPr lang="de-DE"/>
        </a:p>
      </dgm:t>
    </dgm:pt>
    <dgm:pt modelId="{3150C883-6992-4499-AD3C-6A29EADEB384}">
      <dgm:prSet custT="1"/>
      <dgm:spPr/>
      <dgm:t>
        <a:bodyPr/>
        <a:lstStyle/>
        <a:p>
          <a:pPr algn="l" rtl="0"/>
          <a:r>
            <a:rPr lang="de-DE" sz="2000" dirty="0"/>
            <a:t>Erhebliche </a:t>
          </a:r>
          <a:r>
            <a:rPr lang="de-DE" sz="2000" b="1" dirty="0"/>
            <a:t>Schwankungen</a:t>
          </a:r>
          <a:r>
            <a:rPr lang="de-DE" sz="2000" dirty="0"/>
            <a:t> der kognitiven </a:t>
          </a:r>
          <a:r>
            <a:rPr lang="de-DE" sz="2000" dirty="0" smtClean="0"/>
            <a:t>Fähigkeiten, </a:t>
          </a:r>
          <a:r>
            <a:rPr lang="de-DE" sz="2000" dirty="0"/>
            <a:t>luzide Intervalle</a:t>
          </a:r>
          <a:endParaRPr lang="de-CH" sz="2000" dirty="0"/>
        </a:p>
      </dgm:t>
    </dgm:pt>
    <dgm:pt modelId="{F6870E92-4955-4990-9D24-AEA6CCEC08FD}" type="parTrans" cxnId="{CE6BC4C6-9BE4-42D3-9FF5-5E6B331C0ED3}">
      <dgm:prSet/>
      <dgm:spPr/>
      <dgm:t>
        <a:bodyPr/>
        <a:lstStyle/>
        <a:p>
          <a:endParaRPr lang="de-DE"/>
        </a:p>
      </dgm:t>
    </dgm:pt>
    <dgm:pt modelId="{8A603656-A68F-45A8-8652-535446053A54}" type="sibTrans" cxnId="{CE6BC4C6-9BE4-42D3-9FF5-5E6B331C0ED3}">
      <dgm:prSet/>
      <dgm:spPr/>
      <dgm:t>
        <a:bodyPr/>
        <a:lstStyle/>
        <a:p>
          <a:endParaRPr lang="de-DE"/>
        </a:p>
      </dgm:t>
    </dgm:pt>
    <dgm:pt modelId="{C5F36FE5-B6FA-40C0-A9A0-526491FA4142}">
      <dgm:prSet custT="1"/>
      <dgm:spPr/>
      <dgm:t>
        <a:bodyPr/>
        <a:lstStyle/>
        <a:p>
          <a:pPr algn="l" rtl="0"/>
          <a:r>
            <a:rPr lang="de-DE" sz="2000" b="1" dirty="0" smtClean="0"/>
            <a:t>Umkehr </a:t>
          </a:r>
          <a:r>
            <a:rPr lang="de-DE" sz="2000" b="1" dirty="0"/>
            <a:t>der Vermutung </a:t>
          </a:r>
          <a:r>
            <a:rPr lang="de-DE" sz="2000" dirty="0" smtClean="0"/>
            <a:t>nur bei schwerer Demenz (</a:t>
          </a:r>
          <a:r>
            <a:rPr lang="de-DE" sz="2000" dirty="0"/>
            <a:t>Urteilsunfähigkeit muss vermutet werden</a:t>
          </a:r>
          <a:r>
            <a:rPr lang="de-DE" sz="2000" dirty="0" smtClean="0"/>
            <a:t>), nicht bei leichter oder mittlerer Demenz</a:t>
          </a:r>
          <a:endParaRPr lang="de-CH" sz="2000" dirty="0"/>
        </a:p>
      </dgm:t>
    </dgm:pt>
    <dgm:pt modelId="{BD9D7290-35C5-44BB-A753-1C95A2A6F284}" type="parTrans" cxnId="{05B02C43-7A6C-488B-8EAD-74643184110C}">
      <dgm:prSet/>
      <dgm:spPr/>
      <dgm:t>
        <a:bodyPr/>
        <a:lstStyle/>
        <a:p>
          <a:endParaRPr lang="de-DE"/>
        </a:p>
      </dgm:t>
    </dgm:pt>
    <dgm:pt modelId="{40D1A711-90C5-4C42-8BD9-1A5F9B43F737}" type="sibTrans" cxnId="{05B02C43-7A6C-488B-8EAD-74643184110C}">
      <dgm:prSet/>
      <dgm:spPr/>
      <dgm:t>
        <a:bodyPr/>
        <a:lstStyle/>
        <a:p>
          <a:endParaRPr lang="de-DE"/>
        </a:p>
      </dgm:t>
    </dgm:pt>
    <dgm:pt modelId="{B300F129-B0ED-4782-B124-9F38E8BDA8FA}">
      <dgm:prSet custT="1"/>
      <dgm:spPr/>
      <dgm:t>
        <a:bodyPr/>
        <a:lstStyle/>
        <a:p>
          <a:pPr algn="l" rtl="0"/>
          <a:r>
            <a:rPr lang="de-DE" sz="2000" b="0" dirty="0"/>
            <a:t>«</a:t>
          </a:r>
          <a:r>
            <a:rPr lang="de-DE" sz="2000" b="1" dirty="0"/>
            <a:t>Fassadenverhalten</a:t>
          </a:r>
          <a:r>
            <a:rPr lang="de-DE" sz="2000" b="0" dirty="0"/>
            <a:t>»: </a:t>
          </a:r>
          <a:r>
            <a:rPr lang="de-DE" sz="2000" dirty="0"/>
            <a:t>kurzfristig </a:t>
          </a:r>
          <a:r>
            <a:rPr lang="de-DE" sz="2000" dirty="0" smtClean="0"/>
            <a:t>Kontrolle des Verhaltens und Kaschieren kognitiver </a:t>
          </a:r>
          <a:r>
            <a:rPr lang="de-DE" sz="2000" dirty="0"/>
            <a:t>Schwächen </a:t>
          </a:r>
          <a:r>
            <a:rPr lang="de-DE" sz="2000" dirty="0" smtClean="0"/>
            <a:t>möglich</a:t>
          </a:r>
          <a:endParaRPr lang="de-CH" sz="2000" dirty="0"/>
        </a:p>
      </dgm:t>
    </dgm:pt>
    <dgm:pt modelId="{E9FEAFFB-FFD8-4E92-B536-F57E0FD924EF}" type="parTrans" cxnId="{DDBD1CF1-FCEF-4917-8639-2BCA245B3E5F}">
      <dgm:prSet/>
      <dgm:spPr/>
      <dgm:t>
        <a:bodyPr/>
        <a:lstStyle/>
        <a:p>
          <a:endParaRPr lang="de-DE"/>
        </a:p>
      </dgm:t>
    </dgm:pt>
    <dgm:pt modelId="{CF209FC8-E52F-40D3-852F-B817DAE6FC49}" type="sibTrans" cxnId="{DDBD1CF1-FCEF-4917-8639-2BCA245B3E5F}">
      <dgm:prSet/>
      <dgm:spPr/>
      <dgm:t>
        <a:bodyPr/>
        <a:lstStyle/>
        <a:p>
          <a:endParaRPr lang="de-DE"/>
        </a:p>
      </dgm:t>
    </dgm:pt>
    <dgm:pt modelId="{8EC4EBFB-446F-4636-A009-4E1C5C9DF38D}">
      <dgm:prSet custT="1"/>
      <dgm:spPr/>
      <dgm:t>
        <a:bodyPr/>
        <a:lstStyle/>
        <a:p>
          <a:pPr algn="l" rtl="0"/>
          <a:r>
            <a:rPr lang="de-DE" sz="2000" b="1" dirty="0"/>
            <a:t>Fehlende Krankheitseinsicht </a:t>
          </a:r>
          <a:r>
            <a:rPr lang="de-DE" sz="2000" b="0" dirty="0" smtClean="0"/>
            <a:t>häufig </a:t>
          </a:r>
          <a:r>
            <a:rPr lang="de-DE" sz="2000" dirty="0" smtClean="0"/>
            <a:t>mit </a:t>
          </a:r>
          <a:r>
            <a:rPr lang="de-DE" sz="2000" dirty="0"/>
            <a:t>dem Krankheitsbild </a:t>
          </a:r>
          <a:r>
            <a:rPr lang="de-DE" sz="2000" dirty="0" smtClean="0"/>
            <a:t>einhergehend </a:t>
          </a:r>
          <a:r>
            <a:rPr lang="de-DE" sz="2000" dirty="0"/>
            <a:t>(</a:t>
          </a:r>
          <a:r>
            <a:rPr lang="de-DE" sz="2000" dirty="0" err="1"/>
            <a:t>Anosognosie</a:t>
          </a:r>
          <a:r>
            <a:rPr lang="de-DE" sz="2000" dirty="0"/>
            <a:t>)</a:t>
          </a:r>
          <a:endParaRPr lang="de-CH" sz="2000" dirty="0"/>
        </a:p>
      </dgm:t>
    </dgm:pt>
    <dgm:pt modelId="{D7827E36-03B4-498A-AA53-DA968A90D011}" type="parTrans" cxnId="{AEEA0A7A-DA92-4560-A07F-D7F7525F41E3}">
      <dgm:prSet/>
      <dgm:spPr/>
      <dgm:t>
        <a:bodyPr/>
        <a:lstStyle/>
        <a:p>
          <a:endParaRPr lang="de-DE"/>
        </a:p>
      </dgm:t>
    </dgm:pt>
    <dgm:pt modelId="{13F0D4DB-EC68-44E7-97E0-6057692D99C9}" type="sibTrans" cxnId="{AEEA0A7A-DA92-4560-A07F-D7F7525F41E3}">
      <dgm:prSet/>
      <dgm:spPr/>
      <dgm:t>
        <a:bodyPr/>
        <a:lstStyle/>
        <a:p>
          <a:endParaRPr lang="de-DE"/>
        </a:p>
      </dgm:t>
    </dgm:pt>
    <dgm:pt modelId="{8F317284-A09A-40E6-B765-B11656E1DE17}" type="pres">
      <dgm:prSet presAssocID="{05390098-B7FD-4558-8ECF-7F15906C677D}" presName="Name0" presStyleCnt="0">
        <dgm:presLayoutVars>
          <dgm:chMax val="7"/>
          <dgm:dir/>
          <dgm:animLvl val="lvl"/>
          <dgm:resizeHandles val="exact"/>
        </dgm:presLayoutVars>
      </dgm:prSet>
      <dgm:spPr/>
      <dgm:t>
        <a:bodyPr/>
        <a:lstStyle/>
        <a:p>
          <a:endParaRPr lang="de-DE"/>
        </a:p>
      </dgm:t>
    </dgm:pt>
    <dgm:pt modelId="{3CE2B181-C98C-414D-BFBF-349489F3CA4F}" type="pres">
      <dgm:prSet presAssocID="{3150C883-6992-4499-AD3C-6A29EADEB384}" presName="circle1" presStyleLbl="node1" presStyleIdx="0" presStyleCnt="4"/>
      <dgm:spPr/>
    </dgm:pt>
    <dgm:pt modelId="{7404E1F4-88F5-415A-917E-2761FBA43165}" type="pres">
      <dgm:prSet presAssocID="{3150C883-6992-4499-AD3C-6A29EADEB384}" presName="space" presStyleCnt="0"/>
      <dgm:spPr/>
    </dgm:pt>
    <dgm:pt modelId="{1FD0BF6E-3319-4201-BFD4-1A9A2E57AD01}" type="pres">
      <dgm:prSet presAssocID="{3150C883-6992-4499-AD3C-6A29EADEB384}" presName="rect1" presStyleLbl="alignAcc1" presStyleIdx="0" presStyleCnt="4"/>
      <dgm:spPr/>
      <dgm:t>
        <a:bodyPr/>
        <a:lstStyle/>
        <a:p>
          <a:endParaRPr lang="de-DE"/>
        </a:p>
      </dgm:t>
    </dgm:pt>
    <dgm:pt modelId="{B06054B8-6C3A-45C5-9D7B-8276E0334BEC}" type="pres">
      <dgm:prSet presAssocID="{C5F36FE5-B6FA-40C0-A9A0-526491FA4142}" presName="vertSpace2" presStyleLbl="node1" presStyleIdx="0" presStyleCnt="4"/>
      <dgm:spPr/>
    </dgm:pt>
    <dgm:pt modelId="{1481083E-CA95-40DF-A0C8-3C34396D4CD8}" type="pres">
      <dgm:prSet presAssocID="{C5F36FE5-B6FA-40C0-A9A0-526491FA4142}" presName="circle2" presStyleLbl="node1" presStyleIdx="1" presStyleCnt="4"/>
      <dgm:spPr/>
    </dgm:pt>
    <dgm:pt modelId="{A26D86E8-3698-4F8B-969D-C9DB45C0A1F4}" type="pres">
      <dgm:prSet presAssocID="{C5F36FE5-B6FA-40C0-A9A0-526491FA4142}" presName="rect2" presStyleLbl="alignAcc1" presStyleIdx="1" presStyleCnt="4"/>
      <dgm:spPr/>
      <dgm:t>
        <a:bodyPr/>
        <a:lstStyle/>
        <a:p>
          <a:endParaRPr lang="de-DE"/>
        </a:p>
      </dgm:t>
    </dgm:pt>
    <dgm:pt modelId="{46F5CC85-AA39-433E-81BE-39BD36DC9B8A}" type="pres">
      <dgm:prSet presAssocID="{B300F129-B0ED-4782-B124-9F38E8BDA8FA}" presName="vertSpace3" presStyleLbl="node1" presStyleIdx="1" presStyleCnt="4"/>
      <dgm:spPr/>
    </dgm:pt>
    <dgm:pt modelId="{6F464487-B43C-4B61-8825-A4B02FE3054F}" type="pres">
      <dgm:prSet presAssocID="{B300F129-B0ED-4782-B124-9F38E8BDA8FA}" presName="circle3" presStyleLbl="node1" presStyleIdx="2" presStyleCnt="4"/>
      <dgm:spPr/>
    </dgm:pt>
    <dgm:pt modelId="{2BB8C5F0-7477-4884-8F55-E4CB71507708}" type="pres">
      <dgm:prSet presAssocID="{B300F129-B0ED-4782-B124-9F38E8BDA8FA}" presName="rect3" presStyleLbl="alignAcc1" presStyleIdx="2" presStyleCnt="4"/>
      <dgm:spPr/>
      <dgm:t>
        <a:bodyPr/>
        <a:lstStyle/>
        <a:p>
          <a:endParaRPr lang="de-DE"/>
        </a:p>
      </dgm:t>
    </dgm:pt>
    <dgm:pt modelId="{BE00A2B8-1F89-4E3C-AD59-576378EEB9A9}" type="pres">
      <dgm:prSet presAssocID="{8EC4EBFB-446F-4636-A009-4E1C5C9DF38D}" presName="vertSpace4" presStyleLbl="node1" presStyleIdx="2" presStyleCnt="4"/>
      <dgm:spPr/>
    </dgm:pt>
    <dgm:pt modelId="{41FDA12E-A01D-4C02-859C-E94F34F6D127}" type="pres">
      <dgm:prSet presAssocID="{8EC4EBFB-446F-4636-A009-4E1C5C9DF38D}" presName="circle4" presStyleLbl="node1" presStyleIdx="3" presStyleCnt="4"/>
      <dgm:spPr/>
    </dgm:pt>
    <dgm:pt modelId="{C07A645A-837A-46A8-8CA1-D822F3A2FC91}" type="pres">
      <dgm:prSet presAssocID="{8EC4EBFB-446F-4636-A009-4E1C5C9DF38D}" presName="rect4" presStyleLbl="alignAcc1" presStyleIdx="3" presStyleCnt="4"/>
      <dgm:spPr/>
      <dgm:t>
        <a:bodyPr/>
        <a:lstStyle/>
        <a:p>
          <a:endParaRPr lang="de-DE"/>
        </a:p>
      </dgm:t>
    </dgm:pt>
    <dgm:pt modelId="{757A6268-B8DF-4202-9B4C-503E5797FC24}" type="pres">
      <dgm:prSet presAssocID="{3150C883-6992-4499-AD3C-6A29EADEB384}" presName="rect1ParTxNoCh" presStyleLbl="alignAcc1" presStyleIdx="3" presStyleCnt="4">
        <dgm:presLayoutVars>
          <dgm:chMax val="1"/>
          <dgm:bulletEnabled val="1"/>
        </dgm:presLayoutVars>
      </dgm:prSet>
      <dgm:spPr/>
      <dgm:t>
        <a:bodyPr/>
        <a:lstStyle/>
        <a:p>
          <a:endParaRPr lang="de-DE"/>
        </a:p>
      </dgm:t>
    </dgm:pt>
    <dgm:pt modelId="{E2D167D2-5C25-45B4-8B5D-D9AF0C6019F3}" type="pres">
      <dgm:prSet presAssocID="{C5F36FE5-B6FA-40C0-A9A0-526491FA4142}" presName="rect2ParTxNoCh" presStyleLbl="alignAcc1" presStyleIdx="3" presStyleCnt="4">
        <dgm:presLayoutVars>
          <dgm:chMax val="1"/>
          <dgm:bulletEnabled val="1"/>
        </dgm:presLayoutVars>
      </dgm:prSet>
      <dgm:spPr/>
      <dgm:t>
        <a:bodyPr/>
        <a:lstStyle/>
        <a:p>
          <a:endParaRPr lang="de-DE"/>
        </a:p>
      </dgm:t>
    </dgm:pt>
    <dgm:pt modelId="{36E922A5-62CD-49AA-97DB-2CE452757CCD}" type="pres">
      <dgm:prSet presAssocID="{B300F129-B0ED-4782-B124-9F38E8BDA8FA}" presName="rect3ParTxNoCh" presStyleLbl="alignAcc1" presStyleIdx="3" presStyleCnt="4">
        <dgm:presLayoutVars>
          <dgm:chMax val="1"/>
          <dgm:bulletEnabled val="1"/>
        </dgm:presLayoutVars>
      </dgm:prSet>
      <dgm:spPr/>
      <dgm:t>
        <a:bodyPr/>
        <a:lstStyle/>
        <a:p>
          <a:endParaRPr lang="de-DE"/>
        </a:p>
      </dgm:t>
    </dgm:pt>
    <dgm:pt modelId="{FC11C1C2-1DD6-4D27-99EB-5BFE3C592BB8}" type="pres">
      <dgm:prSet presAssocID="{8EC4EBFB-446F-4636-A009-4E1C5C9DF38D}" presName="rect4ParTxNoCh" presStyleLbl="alignAcc1" presStyleIdx="3" presStyleCnt="4">
        <dgm:presLayoutVars>
          <dgm:chMax val="1"/>
          <dgm:bulletEnabled val="1"/>
        </dgm:presLayoutVars>
      </dgm:prSet>
      <dgm:spPr/>
      <dgm:t>
        <a:bodyPr/>
        <a:lstStyle/>
        <a:p>
          <a:endParaRPr lang="de-DE"/>
        </a:p>
      </dgm:t>
    </dgm:pt>
  </dgm:ptLst>
  <dgm:cxnLst>
    <dgm:cxn modelId="{D34B538A-95E7-4F36-B27D-326199B510D0}" type="presOf" srcId="{05390098-B7FD-4558-8ECF-7F15906C677D}" destId="{8F317284-A09A-40E6-B765-B11656E1DE17}" srcOrd="0" destOrd="0" presId="urn:microsoft.com/office/officeart/2005/8/layout/target3"/>
    <dgm:cxn modelId="{CE6BC4C6-9BE4-42D3-9FF5-5E6B331C0ED3}" srcId="{05390098-B7FD-4558-8ECF-7F15906C677D}" destId="{3150C883-6992-4499-AD3C-6A29EADEB384}" srcOrd="0" destOrd="0" parTransId="{F6870E92-4955-4990-9D24-AEA6CCEC08FD}" sibTransId="{8A603656-A68F-45A8-8652-535446053A54}"/>
    <dgm:cxn modelId="{7AE52C45-A223-4F92-A608-17C34ECB7170}" type="presOf" srcId="{C5F36FE5-B6FA-40C0-A9A0-526491FA4142}" destId="{A26D86E8-3698-4F8B-969D-C9DB45C0A1F4}" srcOrd="0" destOrd="0" presId="urn:microsoft.com/office/officeart/2005/8/layout/target3"/>
    <dgm:cxn modelId="{F3A86BA0-630A-4413-B190-A8CB21C89941}" type="presOf" srcId="{C5F36FE5-B6FA-40C0-A9A0-526491FA4142}" destId="{E2D167D2-5C25-45B4-8B5D-D9AF0C6019F3}" srcOrd="1" destOrd="0" presId="urn:microsoft.com/office/officeart/2005/8/layout/target3"/>
    <dgm:cxn modelId="{A359FE02-5474-4B8E-9893-A68E76000378}" type="presOf" srcId="{B300F129-B0ED-4782-B124-9F38E8BDA8FA}" destId="{2BB8C5F0-7477-4884-8F55-E4CB71507708}" srcOrd="0" destOrd="0" presId="urn:microsoft.com/office/officeart/2005/8/layout/target3"/>
    <dgm:cxn modelId="{230EC23D-383F-414E-A445-B095B26A10E1}" type="presOf" srcId="{8EC4EBFB-446F-4636-A009-4E1C5C9DF38D}" destId="{FC11C1C2-1DD6-4D27-99EB-5BFE3C592BB8}" srcOrd="1" destOrd="0" presId="urn:microsoft.com/office/officeart/2005/8/layout/target3"/>
    <dgm:cxn modelId="{873FD76C-2F24-4F38-9125-2F587AFE7993}" type="presOf" srcId="{3150C883-6992-4499-AD3C-6A29EADEB384}" destId="{1FD0BF6E-3319-4201-BFD4-1A9A2E57AD01}" srcOrd="0" destOrd="0" presId="urn:microsoft.com/office/officeart/2005/8/layout/target3"/>
    <dgm:cxn modelId="{082892AA-92AF-4E33-A2C7-10F09BF321D0}" type="presOf" srcId="{B300F129-B0ED-4782-B124-9F38E8BDA8FA}" destId="{36E922A5-62CD-49AA-97DB-2CE452757CCD}" srcOrd="1" destOrd="0" presId="urn:microsoft.com/office/officeart/2005/8/layout/target3"/>
    <dgm:cxn modelId="{AEEA0A7A-DA92-4560-A07F-D7F7525F41E3}" srcId="{05390098-B7FD-4558-8ECF-7F15906C677D}" destId="{8EC4EBFB-446F-4636-A009-4E1C5C9DF38D}" srcOrd="3" destOrd="0" parTransId="{D7827E36-03B4-498A-AA53-DA968A90D011}" sibTransId="{13F0D4DB-EC68-44E7-97E0-6057692D99C9}"/>
    <dgm:cxn modelId="{DDBD1CF1-FCEF-4917-8639-2BCA245B3E5F}" srcId="{05390098-B7FD-4558-8ECF-7F15906C677D}" destId="{B300F129-B0ED-4782-B124-9F38E8BDA8FA}" srcOrd="2" destOrd="0" parTransId="{E9FEAFFB-FFD8-4E92-B536-F57E0FD924EF}" sibTransId="{CF209FC8-E52F-40D3-852F-B817DAE6FC49}"/>
    <dgm:cxn modelId="{B211441A-414C-4840-8AF0-CC325131A2B6}" type="presOf" srcId="{8EC4EBFB-446F-4636-A009-4E1C5C9DF38D}" destId="{C07A645A-837A-46A8-8CA1-D822F3A2FC91}" srcOrd="0" destOrd="0" presId="urn:microsoft.com/office/officeart/2005/8/layout/target3"/>
    <dgm:cxn modelId="{9C467780-AF24-42E2-BAC9-32228EB4B6F0}" type="presOf" srcId="{3150C883-6992-4499-AD3C-6A29EADEB384}" destId="{757A6268-B8DF-4202-9B4C-503E5797FC24}" srcOrd="1" destOrd="0" presId="urn:microsoft.com/office/officeart/2005/8/layout/target3"/>
    <dgm:cxn modelId="{05B02C43-7A6C-488B-8EAD-74643184110C}" srcId="{05390098-B7FD-4558-8ECF-7F15906C677D}" destId="{C5F36FE5-B6FA-40C0-A9A0-526491FA4142}" srcOrd="1" destOrd="0" parTransId="{BD9D7290-35C5-44BB-A753-1C95A2A6F284}" sibTransId="{40D1A711-90C5-4C42-8BD9-1A5F9B43F737}"/>
    <dgm:cxn modelId="{22614F40-E220-42F0-8B0E-8D8803F64E9C}" type="presParOf" srcId="{8F317284-A09A-40E6-B765-B11656E1DE17}" destId="{3CE2B181-C98C-414D-BFBF-349489F3CA4F}" srcOrd="0" destOrd="0" presId="urn:microsoft.com/office/officeart/2005/8/layout/target3"/>
    <dgm:cxn modelId="{A4E05AB2-F27D-4875-92AA-59720CE173BC}" type="presParOf" srcId="{8F317284-A09A-40E6-B765-B11656E1DE17}" destId="{7404E1F4-88F5-415A-917E-2761FBA43165}" srcOrd="1" destOrd="0" presId="urn:microsoft.com/office/officeart/2005/8/layout/target3"/>
    <dgm:cxn modelId="{72B05AAB-66B6-41B6-AD8A-C70FEF174462}" type="presParOf" srcId="{8F317284-A09A-40E6-B765-B11656E1DE17}" destId="{1FD0BF6E-3319-4201-BFD4-1A9A2E57AD01}" srcOrd="2" destOrd="0" presId="urn:microsoft.com/office/officeart/2005/8/layout/target3"/>
    <dgm:cxn modelId="{80689956-2544-4A7A-AAF1-E52701058EE9}" type="presParOf" srcId="{8F317284-A09A-40E6-B765-B11656E1DE17}" destId="{B06054B8-6C3A-45C5-9D7B-8276E0334BEC}" srcOrd="3" destOrd="0" presId="urn:microsoft.com/office/officeart/2005/8/layout/target3"/>
    <dgm:cxn modelId="{0D8DD956-CE08-4295-A1AE-C537BB00CF96}" type="presParOf" srcId="{8F317284-A09A-40E6-B765-B11656E1DE17}" destId="{1481083E-CA95-40DF-A0C8-3C34396D4CD8}" srcOrd="4" destOrd="0" presId="urn:microsoft.com/office/officeart/2005/8/layout/target3"/>
    <dgm:cxn modelId="{16868295-B158-4749-99A1-7A0E444AD8E6}" type="presParOf" srcId="{8F317284-A09A-40E6-B765-B11656E1DE17}" destId="{A26D86E8-3698-4F8B-969D-C9DB45C0A1F4}" srcOrd="5" destOrd="0" presId="urn:microsoft.com/office/officeart/2005/8/layout/target3"/>
    <dgm:cxn modelId="{884FFFE1-BA9F-4F59-AF0E-250A2D4BFA54}" type="presParOf" srcId="{8F317284-A09A-40E6-B765-B11656E1DE17}" destId="{46F5CC85-AA39-433E-81BE-39BD36DC9B8A}" srcOrd="6" destOrd="0" presId="urn:microsoft.com/office/officeart/2005/8/layout/target3"/>
    <dgm:cxn modelId="{D6BCEF61-4F4C-48EE-821A-827E62F30E55}" type="presParOf" srcId="{8F317284-A09A-40E6-B765-B11656E1DE17}" destId="{6F464487-B43C-4B61-8825-A4B02FE3054F}" srcOrd="7" destOrd="0" presId="urn:microsoft.com/office/officeart/2005/8/layout/target3"/>
    <dgm:cxn modelId="{C06BEB6B-D4B2-46B0-8064-8C2D004E8561}" type="presParOf" srcId="{8F317284-A09A-40E6-B765-B11656E1DE17}" destId="{2BB8C5F0-7477-4884-8F55-E4CB71507708}" srcOrd="8" destOrd="0" presId="urn:microsoft.com/office/officeart/2005/8/layout/target3"/>
    <dgm:cxn modelId="{DE920BFA-4838-47E0-BDE1-276ACD3ACF13}" type="presParOf" srcId="{8F317284-A09A-40E6-B765-B11656E1DE17}" destId="{BE00A2B8-1F89-4E3C-AD59-576378EEB9A9}" srcOrd="9" destOrd="0" presId="urn:microsoft.com/office/officeart/2005/8/layout/target3"/>
    <dgm:cxn modelId="{67C033BB-1903-4C64-9959-D562A08311ED}" type="presParOf" srcId="{8F317284-A09A-40E6-B765-B11656E1DE17}" destId="{41FDA12E-A01D-4C02-859C-E94F34F6D127}" srcOrd="10" destOrd="0" presId="urn:microsoft.com/office/officeart/2005/8/layout/target3"/>
    <dgm:cxn modelId="{F0BEA857-0BF6-4A55-A192-E1C5F1243A1E}" type="presParOf" srcId="{8F317284-A09A-40E6-B765-B11656E1DE17}" destId="{C07A645A-837A-46A8-8CA1-D822F3A2FC91}" srcOrd="11" destOrd="0" presId="urn:microsoft.com/office/officeart/2005/8/layout/target3"/>
    <dgm:cxn modelId="{244BE6AB-8702-49FA-A4C5-7BAAE6524A71}" type="presParOf" srcId="{8F317284-A09A-40E6-B765-B11656E1DE17}" destId="{757A6268-B8DF-4202-9B4C-503E5797FC24}" srcOrd="12" destOrd="0" presId="urn:microsoft.com/office/officeart/2005/8/layout/target3"/>
    <dgm:cxn modelId="{2B4C04BE-3B17-486D-8512-FDF6D889AEBF}" type="presParOf" srcId="{8F317284-A09A-40E6-B765-B11656E1DE17}" destId="{E2D167D2-5C25-45B4-8B5D-D9AF0C6019F3}" srcOrd="13" destOrd="0" presId="urn:microsoft.com/office/officeart/2005/8/layout/target3"/>
    <dgm:cxn modelId="{56C53D54-82A6-49CC-BDE1-0FFC787E631A}" type="presParOf" srcId="{8F317284-A09A-40E6-B765-B11656E1DE17}" destId="{36E922A5-62CD-49AA-97DB-2CE452757CCD}" srcOrd="14" destOrd="0" presId="urn:microsoft.com/office/officeart/2005/8/layout/target3"/>
    <dgm:cxn modelId="{024B047E-2180-4A08-8C7D-68F422714882}" type="presParOf" srcId="{8F317284-A09A-40E6-B765-B11656E1DE17}" destId="{FC11C1C2-1DD6-4D27-99EB-5BFE3C592BB8}"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684A77A-A8BE-4FE3-90D5-F74665D2891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226CA7E9-C59C-445E-AED0-F4520674AA1B}">
      <dgm:prSet custT="1"/>
      <dgm:spPr/>
      <dgm:t>
        <a:bodyPr/>
        <a:lstStyle/>
        <a:p>
          <a:pPr rtl="0"/>
          <a:r>
            <a:rPr lang="de-DE" sz="2000" dirty="0"/>
            <a:t>In gewissen Kantonen </a:t>
          </a:r>
          <a:r>
            <a:rPr lang="de-DE" sz="2000" b="1" dirty="0"/>
            <a:t>Möglichkeit des </a:t>
          </a:r>
          <a:r>
            <a:rPr lang="de-DE" sz="2000" b="1" dirty="0" smtClean="0"/>
            <a:t>Vorbehalts im Zweifelsfall</a:t>
          </a:r>
          <a:r>
            <a:rPr lang="de-DE" sz="2000" dirty="0" smtClean="0"/>
            <a:t> </a:t>
          </a:r>
          <a:endParaRPr lang="de-DE" sz="2000" dirty="0"/>
        </a:p>
        <a:p>
          <a:pPr rtl="0"/>
          <a:r>
            <a:rPr lang="de-DE" sz="2000" dirty="0"/>
            <a:t>z.B. Art. 32 Abs. 2 </a:t>
          </a:r>
          <a:r>
            <a:rPr lang="de-DE" sz="2000" dirty="0" err="1" smtClean="0"/>
            <a:t>NotG</a:t>
          </a:r>
          <a:r>
            <a:rPr lang="de-DE" sz="2000" dirty="0" smtClean="0"/>
            <a:t> </a:t>
          </a:r>
          <a:r>
            <a:rPr lang="de-DE" sz="2000" dirty="0"/>
            <a:t>GR / § 20 Abs. 2 NV ZH</a:t>
          </a:r>
          <a:endParaRPr lang="de-CH" sz="2000" dirty="0"/>
        </a:p>
      </dgm:t>
    </dgm:pt>
    <dgm:pt modelId="{C2BFF922-C141-4065-A3BF-9A6D7D594FB0}" type="parTrans" cxnId="{BF11F3CB-37BD-44D8-A330-37D651520F14}">
      <dgm:prSet/>
      <dgm:spPr/>
      <dgm:t>
        <a:bodyPr/>
        <a:lstStyle/>
        <a:p>
          <a:endParaRPr lang="de-DE"/>
        </a:p>
      </dgm:t>
    </dgm:pt>
    <dgm:pt modelId="{C8B095B6-F283-4293-A4DA-F083F57CD971}" type="sibTrans" cxnId="{BF11F3CB-37BD-44D8-A330-37D651520F14}">
      <dgm:prSet/>
      <dgm:spPr/>
      <dgm:t>
        <a:bodyPr/>
        <a:lstStyle/>
        <a:p>
          <a:endParaRPr lang="de-DE"/>
        </a:p>
      </dgm:t>
    </dgm:pt>
    <dgm:pt modelId="{EE3D7DDA-22DD-46FC-9464-4A4E1DF76495}">
      <dgm:prSet custT="1"/>
      <dgm:spPr/>
      <dgm:t>
        <a:bodyPr/>
        <a:lstStyle/>
        <a:p>
          <a:pPr rtl="0"/>
          <a:r>
            <a:rPr lang="de-DE" sz="2000" dirty="0"/>
            <a:t>bei Vorsorgeauftrag nicht empfehlenswert</a:t>
          </a:r>
          <a:endParaRPr lang="de-CH" sz="2000" dirty="0"/>
        </a:p>
      </dgm:t>
    </dgm:pt>
    <dgm:pt modelId="{D34CECC2-A2F7-4A0A-9FB1-9ED155106957}" type="parTrans" cxnId="{0B045F5D-F650-463B-BB4F-CD47D942FBF3}">
      <dgm:prSet/>
      <dgm:spPr/>
      <dgm:t>
        <a:bodyPr/>
        <a:lstStyle/>
        <a:p>
          <a:endParaRPr lang="de-DE"/>
        </a:p>
      </dgm:t>
    </dgm:pt>
    <dgm:pt modelId="{28611BB3-2A30-481F-9BEC-D1DE87603102}" type="sibTrans" cxnId="{0B045F5D-F650-463B-BB4F-CD47D942FBF3}">
      <dgm:prSet/>
      <dgm:spPr/>
      <dgm:t>
        <a:bodyPr/>
        <a:lstStyle/>
        <a:p>
          <a:endParaRPr lang="de-DE"/>
        </a:p>
      </dgm:t>
    </dgm:pt>
    <dgm:pt modelId="{5A9C56D3-6120-4E77-BFB5-73F67300EC4C}">
      <dgm:prSet custT="1"/>
      <dgm:spPr/>
      <dgm:t>
        <a:bodyPr/>
        <a:lstStyle/>
        <a:p>
          <a:pPr rtl="0"/>
          <a:r>
            <a:rPr lang="de-DE" sz="2000" dirty="0"/>
            <a:t>Zweck der Klarheit und Rechtssicherheit </a:t>
          </a:r>
          <a:r>
            <a:rPr lang="de-DE" sz="2000" dirty="0" smtClean="0"/>
            <a:t>untergraben</a:t>
          </a:r>
          <a:endParaRPr lang="de-CH" sz="2000" dirty="0"/>
        </a:p>
      </dgm:t>
    </dgm:pt>
    <dgm:pt modelId="{35A2D7B0-B43C-472A-922A-655644CBE37E}" type="parTrans" cxnId="{C07325C9-E9C4-4AC3-B51C-059AB9D9BA57}">
      <dgm:prSet/>
      <dgm:spPr/>
      <dgm:t>
        <a:bodyPr/>
        <a:lstStyle/>
        <a:p>
          <a:endParaRPr lang="de-DE"/>
        </a:p>
      </dgm:t>
    </dgm:pt>
    <dgm:pt modelId="{AD019668-BA0C-42D3-BBD9-BFB400F048D7}" type="sibTrans" cxnId="{C07325C9-E9C4-4AC3-B51C-059AB9D9BA57}">
      <dgm:prSet/>
      <dgm:spPr/>
      <dgm:t>
        <a:bodyPr/>
        <a:lstStyle/>
        <a:p>
          <a:endParaRPr lang="de-DE"/>
        </a:p>
      </dgm:t>
    </dgm:pt>
    <dgm:pt modelId="{31F28237-4B70-4932-99DB-B0BE65CA8855}">
      <dgm:prSet custT="1"/>
      <dgm:spPr/>
      <dgm:t>
        <a:bodyPr/>
        <a:lstStyle/>
        <a:p>
          <a:pPr rtl="0"/>
          <a:r>
            <a:rPr lang="de-DE" sz="2000" dirty="0" smtClean="0"/>
            <a:t>bei </a:t>
          </a:r>
          <a:r>
            <a:rPr lang="de-DE" sz="2000" dirty="0"/>
            <a:t>Validierung zwangsweise Zweifel </a:t>
          </a:r>
          <a:r>
            <a:rPr lang="de-DE" sz="2000" dirty="0" smtClean="0"/>
            <a:t>der KESB</a:t>
          </a:r>
          <a:endParaRPr lang="de-CH" sz="2000" dirty="0"/>
        </a:p>
      </dgm:t>
    </dgm:pt>
    <dgm:pt modelId="{A91D3F1F-B171-47C2-B2A3-D49C98AE002F}" type="parTrans" cxnId="{61263928-3E83-451B-B62E-CED6D2EB2332}">
      <dgm:prSet/>
      <dgm:spPr/>
      <dgm:t>
        <a:bodyPr/>
        <a:lstStyle/>
        <a:p>
          <a:endParaRPr lang="de-DE"/>
        </a:p>
      </dgm:t>
    </dgm:pt>
    <dgm:pt modelId="{03CA8001-5B88-4A44-AE11-7B0649959782}" type="sibTrans" cxnId="{61263928-3E83-451B-B62E-CED6D2EB2332}">
      <dgm:prSet/>
      <dgm:spPr/>
      <dgm:t>
        <a:bodyPr/>
        <a:lstStyle/>
        <a:p>
          <a:endParaRPr lang="de-DE"/>
        </a:p>
      </dgm:t>
    </dgm:pt>
    <dgm:pt modelId="{7C3009A5-681A-4CFB-B6CF-1770034374E8}">
      <dgm:prSet custT="1"/>
      <dgm:spPr/>
      <dgm:t>
        <a:bodyPr/>
        <a:lstStyle/>
        <a:p>
          <a:pPr rtl="0"/>
          <a:r>
            <a:rPr lang="de-DE" sz="2000" dirty="0" smtClean="0"/>
            <a:t>Validierung unter Vorbehalt für KESB nicht möglich</a:t>
          </a:r>
          <a:endParaRPr lang="de-CH" sz="2000" dirty="0"/>
        </a:p>
      </dgm:t>
    </dgm:pt>
    <dgm:pt modelId="{3DB511CC-F32E-4928-B768-2CB59E06DC1A}" type="parTrans" cxnId="{33A5B641-B83F-4FFB-8B6B-66F6843C1A11}">
      <dgm:prSet/>
      <dgm:spPr/>
      <dgm:t>
        <a:bodyPr/>
        <a:lstStyle/>
        <a:p>
          <a:endParaRPr lang="de-DE"/>
        </a:p>
      </dgm:t>
    </dgm:pt>
    <dgm:pt modelId="{D9F73A05-0C9A-474B-8A7E-0F1B65EAEE0B}" type="sibTrans" cxnId="{33A5B641-B83F-4FFB-8B6B-66F6843C1A11}">
      <dgm:prSet/>
      <dgm:spPr/>
      <dgm:t>
        <a:bodyPr/>
        <a:lstStyle/>
        <a:p>
          <a:endParaRPr lang="de-DE"/>
        </a:p>
      </dgm:t>
    </dgm:pt>
    <dgm:pt modelId="{5DB52448-D964-4344-A587-EB4BDC33742B}">
      <dgm:prSet custT="1"/>
      <dgm:spPr/>
      <dgm:t>
        <a:bodyPr/>
        <a:lstStyle/>
        <a:p>
          <a:pPr rtl="0"/>
          <a:r>
            <a:rPr lang="de-DE" sz="2000" dirty="0"/>
            <a:t>Risiko der u.U. unmöglichen Beurteilung ex </a:t>
          </a:r>
          <a:r>
            <a:rPr lang="de-DE" sz="2000" dirty="0" err="1"/>
            <a:t>post</a:t>
          </a:r>
          <a:endParaRPr lang="de-CH" sz="2000" dirty="0"/>
        </a:p>
      </dgm:t>
    </dgm:pt>
    <dgm:pt modelId="{B8E48E7E-1788-4F75-BF5A-F8CE1AADDF46}" type="parTrans" cxnId="{12CC8C72-1BAE-476C-8734-7C68D62BD31B}">
      <dgm:prSet/>
      <dgm:spPr/>
      <dgm:t>
        <a:bodyPr/>
        <a:lstStyle/>
        <a:p>
          <a:endParaRPr lang="de-DE"/>
        </a:p>
      </dgm:t>
    </dgm:pt>
    <dgm:pt modelId="{F959C026-53DB-4634-80BE-48FA9BE563FD}" type="sibTrans" cxnId="{12CC8C72-1BAE-476C-8734-7C68D62BD31B}">
      <dgm:prSet/>
      <dgm:spPr/>
      <dgm:t>
        <a:bodyPr/>
        <a:lstStyle/>
        <a:p>
          <a:endParaRPr lang="de-DE"/>
        </a:p>
      </dgm:t>
    </dgm:pt>
    <dgm:pt modelId="{C6340D3B-CC4C-4B7C-A21B-598F766B2191}">
      <dgm:prSet custT="1"/>
      <dgm:spPr/>
      <dgm:t>
        <a:bodyPr/>
        <a:lstStyle/>
        <a:p>
          <a:pPr rtl="0"/>
          <a:r>
            <a:rPr lang="de-DE" sz="2000" dirty="0"/>
            <a:t>Gefahr der erfolgreichen Anfechtung z.B. durch Angehörige</a:t>
          </a:r>
          <a:endParaRPr lang="de-CH" sz="2000" dirty="0"/>
        </a:p>
      </dgm:t>
    </dgm:pt>
    <dgm:pt modelId="{3B5996B4-7879-423E-A671-BB32582B07DF}" type="parTrans" cxnId="{F91FA65D-C16A-4F6B-9C85-F7D48E42D987}">
      <dgm:prSet/>
      <dgm:spPr/>
      <dgm:t>
        <a:bodyPr/>
        <a:lstStyle/>
        <a:p>
          <a:endParaRPr lang="de-DE"/>
        </a:p>
      </dgm:t>
    </dgm:pt>
    <dgm:pt modelId="{B745DB33-3501-4E01-952F-13A29820A1AF}" type="sibTrans" cxnId="{F91FA65D-C16A-4F6B-9C85-F7D48E42D987}">
      <dgm:prSet/>
      <dgm:spPr/>
      <dgm:t>
        <a:bodyPr/>
        <a:lstStyle/>
        <a:p>
          <a:endParaRPr lang="de-DE"/>
        </a:p>
      </dgm:t>
    </dgm:pt>
    <dgm:pt modelId="{39BF053C-43CB-4CCA-BD1E-6B0FE508C179}">
      <dgm:prSet custT="1"/>
      <dgm:spPr/>
      <dgm:t>
        <a:bodyPr/>
        <a:lstStyle/>
        <a:p>
          <a:pPr rtl="0"/>
          <a:r>
            <a:rPr lang="de-DE" sz="2000" dirty="0" smtClean="0">
              <a:sym typeface="Symbol" panose="05050102010706020507" pitchFamily="18" charset="2"/>
            </a:rPr>
            <a:t></a:t>
          </a:r>
          <a:r>
            <a:rPr lang="de-DE" sz="2000" dirty="0" smtClean="0"/>
            <a:t> </a:t>
          </a:r>
          <a:r>
            <a:rPr lang="de-DE" sz="2000" dirty="0"/>
            <a:t>Der Kundschaft ist mit einem Vorbehalt nicht </a:t>
          </a:r>
          <a:r>
            <a:rPr lang="de-DE" sz="2000" dirty="0" smtClean="0"/>
            <a:t>gedient.</a:t>
          </a:r>
          <a:endParaRPr lang="de-CH" sz="2000" dirty="0"/>
        </a:p>
      </dgm:t>
    </dgm:pt>
    <dgm:pt modelId="{990098D8-3186-4D65-8BEE-B669CFCB92CF}" type="parTrans" cxnId="{51D27E3A-BBDA-44BD-B52D-1E657D74CB85}">
      <dgm:prSet/>
      <dgm:spPr/>
      <dgm:t>
        <a:bodyPr/>
        <a:lstStyle/>
        <a:p>
          <a:endParaRPr lang="de-DE"/>
        </a:p>
      </dgm:t>
    </dgm:pt>
    <dgm:pt modelId="{6793471E-CD70-4367-949C-D39626EBE078}" type="sibTrans" cxnId="{51D27E3A-BBDA-44BD-B52D-1E657D74CB85}">
      <dgm:prSet/>
      <dgm:spPr/>
      <dgm:t>
        <a:bodyPr/>
        <a:lstStyle/>
        <a:p>
          <a:endParaRPr lang="de-DE"/>
        </a:p>
      </dgm:t>
    </dgm:pt>
    <dgm:pt modelId="{C0A87136-F09B-4975-BC61-A5D025684440}">
      <dgm:prSet custT="1"/>
      <dgm:spPr/>
      <dgm:t>
        <a:bodyPr/>
        <a:lstStyle/>
        <a:p>
          <a:pPr rtl="0"/>
          <a:endParaRPr lang="de-CH" sz="1000" dirty="0"/>
        </a:p>
      </dgm:t>
    </dgm:pt>
    <dgm:pt modelId="{A4F1C740-A110-4D14-A07C-6E05D16BCEB4}" type="parTrans" cxnId="{C2E2CF53-60CF-405F-B252-B1DF49A60C77}">
      <dgm:prSet/>
      <dgm:spPr/>
      <dgm:t>
        <a:bodyPr/>
        <a:lstStyle/>
        <a:p>
          <a:endParaRPr lang="de-DE"/>
        </a:p>
      </dgm:t>
    </dgm:pt>
    <dgm:pt modelId="{9EAF100B-EC9F-4164-BBE4-C0987C7A49C2}" type="sibTrans" cxnId="{C2E2CF53-60CF-405F-B252-B1DF49A60C77}">
      <dgm:prSet/>
      <dgm:spPr/>
      <dgm:t>
        <a:bodyPr/>
        <a:lstStyle/>
        <a:p>
          <a:endParaRPr lang="de-DE"/>
        </a:p>
      </dgm:t>
    </dgm:pt>
    <dgm:pt modelId="{BD6AB404-E11A-4F5C-8EE2-5EF1112A6B2B}">
      <dgm:prSet custT="1"/>
      <dgm:spPr/>
      <dgm:t>
        <a:bodyPr/>
        <a:lstStyle/>
        <a:p>
          <a:pPr rtl="0"/>
          <a:endParaRPr lang="de-CH" sz="1000" dirty="0"/>
        </a:p>
      </dgm:t>
    </dgm:pt>
    <dgm:pt modelId="{8F16AF52-A5AD-4C19-9BF0-02FE32ADEBA6}" type="parTrans" cxnId="{9B279C69-29C5-4CBA-8BAA-DF2937DA410D}">
      <dgm:prSet/>
      <dgm:spPr/>
      <dgm:t>
        <a:bodyPr/>
        <a:lstStyle/>
        <a:p>
          <a:endParaRPr lang="de-DE"/>
        </a:p>
      </dgm:t>
    </dgm:pt>
    <dgm:pt modelId="{8F8C5984-3B0E-4FB2-B163-BB8CFE822E88}" type="sibTrans" cxnId="{9B279C69-29C5-4CBA-8BAA-DF2937DA410D}">
      <dgm:prSet/>
      <dgm:spPr/>
      <dgm:t>
        <a:bodyPr/>
        <a:lstStyle/>
        <a:p>
          <a:endParaRPr lang="de-DE"/>
        </a:p>
      </dgm:t>
    </dgm:pt>
    <dgm:pt modelId="{D5B11DDA-20DB-4CB2-949A-17809E79253E}">
      <dgm:prSet custT="1"/>
      <dgm:spPr/>
      <dgm:t>
        <a:bodyPr/>
        <a:lstStyle/>
        <a:p>
          <a:pPr rtl="0"/>
          <a:endParaRPr lang="de-CH" sz="1000" dirty="0"/>
        </a:p>
      </dgm:t>
    </dgm:pt>
    <dgm:pt modelId="{AC900258-0CFC-4F26-9D07-1C59ADE46A43}" type="parTrans" cxnId="{BB53FDEB-9D30-48D5-B3A7-626AE621B59B}">
      <dgm:prSet/>
      <dgm:spPr/>
      <dgm:t>
        <a:bodyPr/>
        <a:lstStyle/>
        <a:p>
          <a:endParaRPr lang="de-DE"/>
        </a:p>
      </dgm:t>
    </dgm:pt>
    <dgm:pt modelId="{6395B70B-62F2-4556-A868-D13AF9E3144B}" type="sibTrans" cxnId="{BB53FDEB-9D30-48D5-B3A7-626AE621B59B}">
      <dgm:prSet/>
      <dgm:spPr/>
      <dgm:t>
        <a:bodyPr/>
        <a:lstStyle/>
        <a:p>
          <a:endParaRPr lang="de-DE"/>
        </a:p>
      </dgm:t>
    </dgm:pt>
    <dgm:pt modelId="{FC86FEE8-2236-4C26-A6E4-3DCD949DE956}">
      <dgm:prSet custT="1"/>
      <dgm:spPr/>
      <dgm:t>
        <a:bodyPr/>
        <a:lstStyle/>
        <a:p>
          <a:pPr rtl="0"/>
          <a:endParaRPr lang="de-CH" sz="1000" dirty="0"/>
        </a:p>
      </dgm:t>
    </dgm:pt>
    <dgm:pt modelId="{F44439E6-F50D-4808-B5F4-FC03F4B597E3}" type="parTrans" cxnId="{F183F213-33E9-4A83-B328-048B81D51D82}">
      <dgm:prSet/>
      <dgm:spPr/>
      <dgm:t>
        <a:bodyPr/>
        <a:lstStyle/>
        <a:p>
          <a:endParaRPr lang="de-DE"/>
        </a:p>
      </dgm:t>
    </dgm:pt>
    <dgm:pt modelId="{AA3AE3CE-E66E-464D-8D56-ECE3474F6911}" type="sibTrans" cxnId="{F183F213-33E9-4A83-B328-048B81D51D82}">
      <dgm:prSet/>
      <dgm:spPr/>
      <dgm:t>
        <a:bodyPr/>
        <a:lstStyle/>
        <a:p>
          <a:endParaRPr lang="de-DE"/>
        </a:p>
      </dgm:t>
    </dgm:pt>
    <dgm:pt modelId="{51CFDFB0-6964-48BE-92C5-2732576B7B38}">
      <dgm:prSet custT="1"/>
      <dgm:spPr/>
      <dgm:t>
        <a:bodyPr/>
        <a:lstStyle/>
        <a:p>
          <a:pPr rtl="0"/>
          <a:endParaRPr lang="de-CH" sz="1000" dirty="0"/>
        </a:p>
      </dgm:t>
    </dgm:pt>
    <dgm:pt modelId="{6B463212-E78A-43DE-916E-9EBD94FAEF58}" type="parTrans" cxnId="{80BD1072-94D4-4B1C-8F63-F3203E2ACD97}">
      <dgm:prSet/>
      <dgm:spPr/>
      <dgm:t>
        <a:bodyPr/>
        <a:lstStyle/>
        <a:p>
          <a:endParaRPr lang="de-DE"/>
        </a:p>
      </dgm:t>
    </dgm:pt>
    <dgm:pt modelId="{ED0E7E7D-21AB-4E2A-9112-3B5AFDC861CC}" type="sibTrans" cxnId="{80BD1072-94D4-4B1C-8F63-F3203E2ACD97}">
      <dgm:prSet/>
      <dgm:spPr/>
      <dgm:t>
        <a:bodyPr/>
        <a:lstStyle/>
        <a:p>
          <a:endParaRPr lang="de-DE"/>
        </a:p>
      </dgm:t>
    </dgm:pt>
    <dgm:pt modelId="{0C74B4BF-1A6D-406C-A5C0-56446993FAB0}" type="pres">
      <dgm:prSet presAssocID="{C684A77A-A8BE-4FE3-90D5-F74665D2891E}" presName="linear" presStyleCnt="0">
        <dgm:presLayoutVars>
          <dgm:animLvl val="lvl"/>
          <dgm:resizeHandles val="exact"/>
        </dgm:presLayoutVars>
      </dgm:prSet>
      <dgm:spPr/>
      <dgm:t>
        <a:bodyPr/>
        <a:lstStyle/>
        <a:p>
          <a:endParaRPr lang="de-DE"/>
        </a:p>
      </dgm:t>
    </dgm:pt>
    <dgm:pt modelId="{A2E49055-F396-4F52-9A76-D7F8A941DC21}" type="pres">
      <dgm:prSet presAssocID="{226CA7E9-C59C-445E-AED0-F4520674AA1B}" presName="parentText" presStyleLbl="node1" presStyleIdx="0" presStyleCnt="2" custScaleY="77760" custLinFactNeighborX="-61" custLinFactNeighborY="-10198">
        <dgm:presLayoutVars>
          <dgm:chMax val="0"/>
          <dgm:bulletEnabled val="1"/>
        </dgm:presLayoutVars>
      </dgm:prSet>
      <dgm:spPr/>
      <dgm:t>
        <a:bodyPr/>
        <a:lstStyle/>
        <a:p>
          <a:endParaRPr lang="de-DE"/>
        </a:p>
      </dgm:t>
    </dgm:pt>
    <dgm:pt modelId="{3661299C-D486-4C0B-A9D5-AC92F65EE72A}" type="pres">
      <dgm:prSet presAssocID="{226CA7E9-C59C-445E-AED0-F4520674AA1B}" presName="childText" presStyleLbl="revTx" presStyleIdx="0" presStyleCnt="1" custScaleY="97032">
        <dgm:presLayoutVars>
          <dgm:bulletEnabled val="1"/>
        </dgm:presLayoutVars>
      </dgm:prSet>
      <dgm:spPr/>
      <dgm:t>
        <a:bodyPr/>
        <a:lstStyle/>
        <a:p>
          <a:endParaRPr lang="de-DE"/>
        </a:p>
      </dgm:t>
    </dgm:pt>
    <dgm:pt modelId="{30B96E67-8DC7-49BA-8C74-FC0F8BBAA6EF}" type="pres">
      <dgm:prSet presAssocID="{39BF053C-43CB-4CCA-BD1E-6B0FE508C179}" presName="parentText" presStyleLbl="node1" presStyleIdx="1" presStyleCnt="2" custScaleY="58698" custLinFactNeighborX="216" custLinFactNeighborY="17233">
        <dgm:presLayoutVars>
          <dgm:chMax val="0"/>
          <dgm:bulletEnabled val="1"/>
        </dgm:presLayoutVars>
      </dgm:prSet>
      <dgm:spPr/>
      <dgm:t>
        <a:bodyPr/>
        <a:lstStyle/>
        <a:p>
          <a:endParaRPr lang="de-DE"/>
        </a:p>
      </dgm:t>
    </dgm:pt>
  </dgm:ptLst>
  <dgm:cxnLst>
    <dgm:cxn modelId="{F91FA65D-C16A-4F6B-9C85-F7D48E42D987}" srcId="{226CA7E9-C59C-445E-AED0-F4520674AA1B}" destId="{C6340D3B-CC4C-4B7C-A21B-598F766B2191}" srcOrd="10" destOrd="0" parTransId="{3B5996B4-7879-423E-A671-BB32582B07DF}" sibTransId="{B745DB33-3501-4E01-952F-13A29820A1AF}"/>
    <dgm:cxn modelId="{8F819167-4844-43EC-802E-B199CDA7C1B2}" type="presOf" srcId="{D5B11DDA-20DB-4CB2-949A-17809E79253E}" destId="{3661299C-D486-4C0B-A9D5-AC92F65EE72A}" srcOrd="0" destOrd="5" presId="urn:microsoft.com/office/officeart/2005/8/layout/vList2"/>
    <dgm:cxn modelId="{0B045F5D-F650-463B-BB4F-CD47D942FBF3}" srcId="{226CA7E9-C59C-445E-AED0-F4520674AA1B}" destId="{EE3D7DDA-22DD-46FC-9464-4A4E1DF76495}" srcOrd="0" destOrd="0" parTransId="{D34CECC2-A2F7-4A0A-9FB1-9ED155106957}" sibTransId="{28611BB3-2A30-481F-9BEC-D1DE87603102}"/>
    <dgm:cxn modelId="{3855EE77-53DF-4F0E-ACC1-4A1724743265}" type="presOf" srcId="{5DB52448-D964-4344-A587-EB4BDC33742B}" destId="{3661299C-D486-4C0B-A9D5-AC92F65EE72A}" srcOrd="0" destOrd="8" presId="urn:microsoft.com/office/officeart/2005/8/layout/vList2"/>
    <dgm:cxn modelId="{C2E2CF53-60CF-405F-B252-B1DF49A60C77}" srcId="{226CA7E9-C59C-445E-AED0-F4520674AA1B}" destId="{C0A87136-F09B-4975-BC61-A5D025684440}" srcOrd="1" destOrd="0" parTransId="{A4F1C740-A110-4D14-A07C-6E05D16BCEB4}" sibTransId="{9EAF100B-EC9F-4164-BBE4-C0987C7A49C2}"/>
    <dgm:cxn modelId="{F2DFA9E9-99B5-45CA-9B65-EC7EAAD918AF}" type="presOf" srcId="{39BF053C-43CB-4CCA-BD1E-6B0FE508C179}" destId="{30B96E67-8DC7-49BA-8C74-FC0F8BBAA6EF}" srcOrd="0" destOrd="0" presId="urn:microsoft.com/office/officeart/2005/8/layout/vList2"/>
    <dgm:cxn modelId="{41B12240-175B-4A8F-BE42-8FBFB7744CCC}" type="presOf" srcId="{EE3D7DDA-22DD-46FC-9464-4A4E1DF76495}" destId="{3661299C-D486-4C0B-A9D5-AC92F65EE72A}" srcOrd="0" destOrd="0" presId="urn:microsoft.com/office/officeart/2005/8/layout/vList2"/>
    <dgm:cxn modelId="{D27787C7-2BD7-472D-BF6A-5E5EFBE03D44}" type="presOf" srcId="{5A9C56D3-6120-4E77-BFB5-73F67300EC4C}" destId="{3661299C-D486-4C0B-A9D5-AC92F65EE72A}" srcOrd="0" destOrd="2" presId="urn:microsoft.com/office/officeart/2005/8/layout/vList2"/>
    <dgm:cxn modelId="{80CB6FBF-E362-486D-BF10-F15D447DF82E}" type="presOf" srcId="{7C3009A5-681A-4CFB-B6CF-1770034374E8}" destId="{3661299C-D486-4C0B-A9D5-AC92F65EE72A}" srcOrd="0" destOrd="6" presId="urn:microsoft.com/office/officeart/2005/8/layout/vList2"/>
    <dgm:cxn modelId="{5AAD7A49-230B-49D7-A9F6-5A07C82EDBEC}" type="presOf" srcId="{FC86FEE8-2236-4C26-A6E4-3DCD949DE956}" destId="{3661299C-D486-4C0B-A9D5-AC92F65EE72A}" srcOrd="0" destOrd="7" presId="urn:microsoft.com/office/officeart/2005/8/layout/vList2"/>
    <dgm:cxn modelId="{377E547B-D9BC-42C0-95F7-1AE70DA0CFF8}" type="presOf" srcId="{C6340D3B-CC4C-4B7C-A21B-598F766B2191}" destId="{3661299C-D486-4C0B-A9D5-AC92F65EE72A}" srcOrd="0" destOrd="10" presId="urn:microsoft.com/office/officeart/2005/8/layout/vList2"/>
    <dgm:cxn modelId="{BF11F3CB-37BD-44D8-A330-37D651520F14}" srcId="{C684A77A-A8BE-4FE3-90D5-F74665D2891E}" destId="{226CA7E9-C59C-445E-AED0-F4520674AA1B}" srcOrd="0" destOrd="0" parTransId="{C2BFF922-C141-4065-A3BF-9A6D7D594FB0}" sibTransId="{C8B095B6-F283-4293-A4DA-F083F57CD971}"/>
    <dgm:cxn modelId="{08EC4103-7855-4490-BD07-657E981A6D82}" type="presOf" srcId="{C0A87136-F09B-4975-BC61-A5D025684440}" destId="{3661299C-D486-4C0B-A9D5-AC92F65EE72A}" srcOrd="0" destOrd="1" presId="urn:microsoft.com/office/officeart/2005/8/layout/vList2"/>
    <dgm:cxn modelId="{F183F213-33E9-4A83-B328-048B81D51D82}" srcId="{226CA7E9-C59C-445E-AED0-F4520674AA1B}" destId="{FC86FEE8-2236-4C26-A6E4-3DCD949DE956}" srcOrd="7" destOrd="0" parTransId="{F44439E6-F50D-4808-B5F4-FC03F4B597E3}" sibTransId="{AA3AE3CE-E66E-464D-8D56-ECE3474F6911}"/>
    <dgm:cxn modelId="{8A82917B-9272-477A-8C42-1E64328C3EA6}" type="presOf" srcId="{C684A77A-A8BE-4FE3-90D5-F74665D2891E}" destId="{0C74B4BF-1A6D-406C-A5C0-56446993FAB0}" srcOrd="0" destOrd="0" presId="urn:microsoft.com/office/officeart/2005/8/layout/vList2"/>
    <dgm:cxn modelId="{8D26112E-A54F-4FF8-8789-ADA9977ACD59}" type="presOf" srcId="{226CA7E9-C59C-445E-AED0-F4520674AA1B}" destId="{A2E49055-F396-4F52-9A76-D7F8A941DC21}" srcOrd="0" destOrd="0" presId="urn:microsoft.com/office/officeart/2005/8/layout/vList2"/>
    <dgm:cxn modelId="{BB53FDEB-9D30-48D5-B3A7-626AE621B59B}" srcId="{226CA7E9-C59C-445E-AED0-F4520674AA1B}" destId="{D5B11DDA-20DB-4CB2-949A-17809E79253E}" srcOrd="5" destOrd="0" parTransId="{AC900258-0CFC-4F26-9D07-1C59ADE46A43}" sibTransId="{6395B70B-62F2-4556-A868-D13AF9E3144B}"/>
    <dgm:cxn modelId="{836C9781-A53D-460A-AB80-7D5225BBE726}" type="presOf" srcId="{BD6AB404-E11A-4F5C-8EE2-5EF1112A6B2B}" destId="{3661299C-D486-4C0B-A9D5-AC92F65EE72A}" srcOrd="0" destOrd="3" presId="urn:microsoft.com/office/officeart/2005/8/layout/vList2"/>
    <dgm:cxn modelId="{80BD1072-94D4-4B1C-8F63-F3203E2ACD97}" srcId="{226CA7E9-C59C-445E-AED0-F4520674AA1B}" destId="{51CFDFB0-6964-48BE-92C5-2732576B7B38}" srcOrd="9" destOrd="0" parTransId="{6B463212-E78A-43DE-916E-9EBD94FAEF58}" sibTransId="{ED0E7E7D-21AB-4E2A-9112-3B5AFDC861CC}"/>
    <dgm:cxn modelId="{9ABD564D-686B-4876-98B4-6A201C1FEDE7}" type="presOf" srcId="{31F28237-4B70-4932-99DB-B0BE65CA8855}" destId="{3661299C-D486-4C0B-A9D5-AC92F65EE72A}" srcOrd="0" destOrd="4" presId="urn:microsoft.com/office/officeart/2005/8/layout/vList2"/>
    <dgm:cxn modelId="{12CC8C72-1BAE-476C-8734-7C68D62BD31B}" srcId="{226CA7E9-C59C-445E-AED0-F4520674AA1B}" destId="{5DB52448-D964-4344-A587-EB4BDC33742B}" srcOrd="8" destOrd="0" parTransId="{B8E48E7E-1788-4F75-BF5A-F8CE1AADDF46}" sibTransId="{F959C026-53DB-4634-80BE-48FA9BE563FD}"/>
    <dgm:cxn modelId="{61263928-3E83-451B-B62E-CED6D2EB2332}" srcId="{226CA7E9-C59C-445E-AED0-F4520674AA1B}" destId="{31F28237-4B70-4932-99DB-B0BE65CA8855}" srcOrd="4" destOrd="0" parTransId="{A91D3F1F-B171-47C2-B2A3-D49C98AE002F}" sibTransId="{03CA8001-5B88-4A44-AE11-7B0649959782}"/>
    <dgm:cxn modelId="{33A5B641-B83F-4FFB-8B6B-66F6843C1A11}" srcId="{226CA7E9-C59C-445E-AED0-F4520674AA1B}" destId="{7C3009A5-681A-4CFB-B6CF-1770034374E8}" srcOrd="6" destOrd="0" parTransId="{3DB511CC-F32E-4928-B768-2CB59E06DC1A}" sibTransId="{D9F73A05-0C9A-474B-8A7E-0F1B65EAEE0B}"/>
    <dgm:cxn modelId="{C07325C9-E9C4-4AC3-B51C-059AB9D9BA57}" srcId="{226CA7E9-C59C-445E-AED0-F4520674AA1B}" destId="{5A9C56D3-6120-4E77-BFB5-73F67300EC4C}" srcOrd="2" destOrd="0" parTransId="{35A2D7B0-B43C-472A-922A-655644CBE37E}" sibTransId="{AD019668-BA0C-42D3-BBD9-BFB400F048D7}"/>
    <dgm:cxn modelId="{51D27E3A-BBDA-44BD-B52D-1E657D74CB85}" srcId="{C684A77A-A8BE-4FE3-90D5-F74665D2891E}" destId="{39BF053C-43CB-4CCA-BD1E-6B0FE508C179}" srcOrd="1" destOrd="0" parTransId="{990098D8-3186-4D65-8BEE-B669CFCB92CF}" sibTransId="{6793471E-CD70-4367-949C-D39626EBE078}"/>
    <dgm:cxn modelId="{9B279C69-29C5-4CBA-8BAA-DF2937DA410D}" srcId="{226CA7E9-C59C-445E-AED0-F4520674AA1B}" destId="{BD6AB404-E11A-4F5C-8EE2-5EF1112A6B2B}" srcOrd="3" destOrd="0" parTransId="{8F16AF52-A5AD-4C19-9BF0-02FE32ADEBA6}" sibTransId="{8F8C5984-3B0E-4FB2-B163-BB8CFE822E88}"/>
    <dgm:cxn modelId="{BA71EC58-BF04-4A24-BB6B-6527F8E61219}" type="presOf" srcId="{51CFDFB0-6964-48BE-92C5-2732576B7B38}" destId="{3661299C-D486-4C0B-A9D5-AC92F65EE72A}" srcOrd="0" destOrd="9" presId="urn:microsoft.com/office/officeart/2005/8/layout/vList2"/>
    <dgm:cxn modelId="{B306BC4E-731A-4A80-9CCB-9F1EB212664A}" type="presParOf" srcId="{0C74B4BF-1A6D-406C-A5C0-56446993FAB0}" destId="{A2E49055-F396-4F52-9A76-D7F8A941DC21}" srcOrd="0" destOrd="0" presId="urn:microsoft.com/office/officeart/2005/8/layout/vList2"/>
    <dgm:cxn modelId="{0694E9E8-796D-4AA0-B0A8-B2E453DFB306}" type="presParOf" srcId="{0C74B4BF-1A6D-406C-A5C0-56446993FAB0}" destId="{3661299C-D486-4C0B-A9D5-AC92F65EE72A}" srcOrd="1" destOrd="0" presId="urn:microsoft.com/office/officeart/2005/8/layout/vList2"/>
    <dgm:cxn modelId="{396409CE-CB74-4A4D-826C-9E10056588D3}" type="presParOf" srcId="{0C74B4BF-1A6D-406C-A5C0-56446993FAB0}" destId="{30B96E67-8DC7-49BA-8C74-FC0F8BBAA6E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953C804-4932-448F-B769-18F188A225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8E5CB2C9-2946-4967-BC5C-667BEBCBDA37}">
      <dgm:prSet custT="1"/>
      <dgm:spPr/>
      <dgm:t>
        <a:bodyPr/>
        <a:lstStyle/>
        <a:p>
          <a:pPr rtl="0"/>
          <a:r>
            <a:rPr lang="de-DE" sz="2000" dirty="0"/>
            <a:t>Stattdessen:</a:t>
          </a:r>
          <a:endParaRPr lang="de-CH" sz="2000" dirty="0"/>
        </a:p>
      </dgm:t>
    </dgm:pt>
    <dgm:pt modelId="{909B4E58-B182-4522-938E-984E65BDFFE6}" type="parTrans" cxnId="{34E5FF05-E2E0-4866-8F1B-932B7AE5A052}">
      <dgm:prSet/>
      <dgm:spPr/>
      <dgm:t>
        <a:bodyPr/>
        <a:lstStyle/>
        <a:p>
          <a:endParaRPr lang="de-DE"/>
        </a:p>
      </dgm:t>
    </dgm:pt>
    <dgm:pt modelId="{8420F865-CDAF-4E31-A203-ED3789A2AEA2}" type="sibTrans" cxnId="{34E5FF05-E2E0-4866-8F1B-932B7AE5A052}">
      <dgm:prSet/>
      <dgm:spPr/>
      <dgm:t>
        <a:bodyPr/>
        <a:lstStyle/>
        <a:p>
          <a:endParaRPr lang="de-DE"/>
        </a:p>
      </dgm:t>
    </dgm:pt>
    <dgm:pt modelId="{A3E83ECD-1353-438F-A195-8AEAB18A4394}">
      <dgm:prSet/>
      <dgm:spPr/>
      <dgm:t>
        <a:bodyPr/>
        <a:lstStyle/>
        <a:p>
          <a:pPr rtl="0"/>
          <a:r>
            <a:rPr lang="de-DE" sz="2000" dirty="0"/>
            <a:t>Ausschöpfen der vorhandenen Mittel der Abklärung: keine Vorschriften, Kreativität erlaubt, </a:t>
          </a:r>
          <a:r>
            <a:rPr lang="de-DE" sz="2000" dirty="0" err="1"/>
            <a:t>Verhältnismässigkeit</a:t>
          </a:r>
          <a:r>
            <a:rPr lang="de-DE" sz="2000" dirty="0"/>
            <a:t>, Feingefühl</a:t>
          </a:r>
          <a:endParaRPr lang="de-CH" sz="2000" dirty="0"/>
        </a:p>
      </dgm:t>
    </dgm:pt>
    <dgm:pt modelId="{5BB9489A-8DBA-4F20-A42B-5E2C082971FE}" type="parTrans" cxnId="{1BC598E5-8A97-4696-A47D-F76D4C596144}">
      <dgm:prSet/>
      <dgm:spPr/>
      <dgm:t>
        <a:bodyPr/>
        <a:lstStyle/>
        <a:p>
          <a:endParaRPr lang="de-DE"/>
        </a:p>
      </dgm:t>
    </dgm:pt>
    <dgm:pt modelId="{607B2277-DA4F-4367-8246-2372010DD795}" type="sibTrans" cxnId="{1BC598E5-8A97-4696-A47D-F76D4C596144}">
      <dgm:prSet/>
      <dgm:spPr/>
      <dgm:t>
        <a:bodyPr/>
        <a:lstStyle/>
        <a:p>
          <a:endParaRPr lang="de-DE"/>
        </a:p>
      </dgm:t>
    </dgm:pt>
    <dgm:pt modelId="{96FBF35A-A159-4670-AEBB-A8A75C1F3C35}">
      <dgm:prSet/>
      <dgm:spPr/>
      <dgm:t>
        <a:bodyPr/>
        <a:lstStyle/>
        <a:p>
          <a:pPr rtl="0"/>
          <a:r>
            <a:rPr lang="de-DE" sz="2000" dirty="0"/>
            <a:t>Vorhandene Beweise sichern und vorgehen dokumentieren im Wissen um die spätere Prüfpflicht der KESB bei Validierung</a:t>
          </a:r>
          <a:endParaRPr lang="de-CH" sz="2000" dirty="0"/>
        </a:p>
      </dgm:t>
    </dgm:pt>
    <dgm:pt modelId="{C715B39C-30D8-4194-9B30-1F7644E8D6FE}" type="parTrans" cxnId="{86FB6751-3791-498C-89A2-01A3F78EF795}">
      <dgm:prSet/>
      <dgm:spPr/>
      <dgm:t>
        <a:bodyPr/>
        <a:lstStyle/>
        <a:p>
          <a:endParaRPr lang="de-DE"/>
        </a:p>
      </dgm:t>
    </dgm:pt>
    <dgm:pt modelId="{F53AB5F1-FE71-4DAB-8F2B-49D9A3012ED6}" type="sibTrans" cxnId="{86FB6751-3791-498C-89A2-01A3F78EF795}">
      <dgm:prSet/>
      <dgm:spPr/>
      <dgm:t>
        <a:bodyPr/>
        <a:lstStyle/>
        <a:p>
          <a:endParaRPr lang="de-DE"/>
        </a:p>
      </dgm:t>
    </dgm:pt>
    <dgm:pt modelId="{AAD7F786-2DE9-4B1D-B70A-8C5E1A4FD2B3}">
      <dgm:prSet/>
      <dgm:spPr/>
      <dgm:t>
        <a:bodyPr/>
        <a:lstStyle/>
        <a:p>
          <a:pPr rtl="0"/>
          <a:r>
            <a:rPr lang="de-DE" sz="2000" dirty="0" err="1"/>
            <a:t>Substanziierter</a:t>
          </a:r>
          <a:r>
            <a:rPr lang="de-DE" sz="2000" dirty="0"/>
            <a:t> </a:t>
          </a:r>
          <a:r>
            <a:rPr lang="de-DE" sz="2000" dirty="0" smtClean="0"/>
            <a:t>«Vorbehalt» </a:t>
          </a:r>
          <a:r>
            <a:rPr lang="de-DE" sz="2000" dirty="0"/>
            <a:t>i.S. der Offenlegung von Zweifeln und wenn möglich </a:t>
          </a:r>
          <a:r>
            <a:rPr lang="de-DE" sz="2000" dirty="0" smtClean="0"/>
            <a:t>Entkräftung</a:t>
          </a:r>
          <a:endParaRPr lang="de-CH" sz="2000" dirty="0"/>
        </a:p>
      </dgm:t>
    </dgm:pt>
    <dgm:pt modelId="{559A00C9-9997-4A0D-997A-BEE546B137F8}" type="parTrans" cxnId="{5CF91FDF-A719-4FD1-B847-FD0A4D6CA712}">
      <dgm:prSet/>
      <dgm:spPr/>
      <dgm:t>
        <a:bodyPr/>
        <a:lstStyle/>
        <a:p>
          <a:endParaRPr lang="de-DE"/>
        </a:p>
      </dgm:t>
    </dgm:pt>
    <dgm:pt modelId="{F80B04B1-648F-485E-BE8F-EFFE005785BE}" type="sibTrans" cxnId="{5CF91FDF-A719-4FD1-B847-FD0A4D6CA712}">
      <dgm:prSet/>
      <dgm:spPr/>
      <dgm:t>
        <a:bodyPr/>
        <a:lstStyle/>
        <a:p>
          <a:endParaRPr lang="de-DE"/>
        </a:p>
      </dgm:t>
    </dgm:pt>
    <dgm:pt modelId="{1C9522EA-A646-4B40-88F9-9C2283FAB9CB}">
      <dgm:prSet/>
      <dgm:spPr/>
      <dgm:t>
        <a:bodyPr/>
        <a:lstStyle/>
        <a:p>
          <a:pPr rtl="0"/>
          <a:r>
            <a:rPr lang="de-DE" sz="2000" dirty="0"/>
            <a:t>Wirkt die </a:t>
          </a:r>
          <a:r>
            <a:rPr lang="de-DE" sz="2000" dirty="0" err="1"/>
            <a:t>Klientschaft</a:t>
          </a:r>
          <a:r>
            <a:rPr lang="de-DE" sz="2000" dirty="0"/>
            <a:t> nicht mit: Aufklärung über </a:t>
          </a:r>
          <a:r>
            <a:rPr lang="de-DE" sz="2000" dirty="0" smtClean="0"/>
            <a:t>Mitwirkung der KESB und Risiken einer Nichtvalidierung</a:t>
          </a:r>
          <a:endParaRPr lang="de-CH" sz="2000" dirty="0"/>
        </a:p>
      </dgm:t>
    </dgm:pt>
    <dgm:pt modelId="{9504B838-D788-458E-BA8C-B371C88051C3}" type="parTrans" cxnId="{A62ECA44-3663-496F-88F6-4392DA85D56D}">
      <dgm:prSet/>
      <dgm:spPr/>
      <dgm:t>
        <a:bodyPr/>
        <a:lstStyle/>
        <a:p>
          <a:endParaRPr lang="de-DE"/>
        </a:p>
      </dgm:t>
    </dgm:pt>
    <dgm:pt modelId="{F4F0108B-5A0D-4FD5-B043-CFF83EDBB8C4}" type="sibTrans" cxnId="{A62ECA44-3663-496F-88F6-4392DA85D56D}">
      <dgm:prSet/>
      <dgm:spPr/>
      <dgm:t>
        <a:bodyPr/>
        <a:lstStyle/>
        <a:p>
          <a:endParaRPr lang="de-DE"/>
        </a:p>
      </dgm:t>
    </dgm:pt>
    <dgm:pt modelId="{78C73DB8-1459-487A-B1EC-0064EE6236F4}">
      <dgm:prSet custT="1"/>
      <dgm:spPr/>
      <dgm:t>
        <a:bodyPr/>
        <a:lstStyle/>
        <a:p>
          <a:pPr rtl="0"/>
          <a:endParaRPr lang="de-CH" sz="1000" dirty="0"/>
        </a:p>
      </dgm:t>
    </dgm:pt>
    <dgm:pt modelId="{3798C7B0-B12E-49B0-B572-90C7D90E7326}" type="parTrans" cxnId="{2CD1F1BC-B82A-4E48-A37F-27024646A0FB}">
      <dgm:prSet/>
      <dgm:spPr/>
      <dgm:t>
        <a:bodyPr/>
        <a:lstStyle/>
        <a:p>
          <a:endParaRPr lang="de-DE"/>
        </a:p>
      </dgm:t>
    </dgm:pt>
    <dgm:pt modelId="{112041D7-5FED-4002-9FAC-112194A27516}" type="sibTrans" cxnId="{2CD1F1BC-B82A-4E48-A37F-27024646A0FB}">
      <dgm:prSet/>
      <dgm:spPr/>
      <dgm:t>
        <a:bodyPr/>
        <a:lstStyle/>
        <a:p>
          <a:endParaRPr lang="de-DE"/>
        </a:p>
      </dgm:t>
    </dgm:pt>
    <dgm:pt modelId="{94A81AF7-6778-479C-8A58-91350808A891}">
      <dgm:prSet custT="1"/>
      <dgm:spPr/>
      <dgm:t>
        <a:bodyPr/>
        <a:lstStyle/>
        <a:p>
          <a:pPr rtl="0"/>
          <a:endParaRPr lang="de-CH" sz="1000" dirty="0"/>
        </a:p>
      </dgm:t>
    </dgm:pt>
    <dgm:pt modelId="{771527FF-56D5-49E2-957A-6888F5AAFA8C}" type="parTrans" cxnId="{9B80EC94-6804-4E67-B85F-C23FD4D7A985}">
      <dgm:prSet/>
      <dgm:spPr/>
      <dgm:t>
        <a:bodyPr/>
        <a:lstStyle/>
        <a:p>
          <a:endParaRPr lang="de-DE"/>
        </a:p>
      </dgm:t>
    </dgm:pt>
    <dgm:pt modelId="{FDDBDADF-CF37-48DF-83A7-C397878B9257}" type="sibTrans" cxnId="{9B80EC94-6804-4E67-B85F-C23FD4D7A985}">
      <dgm:prSet/>
      <dgm:spPr/>
      <dgm:t>
        <a:bodyPr/>
        <a:lstStyle/>
        <a:p>
          <a:endParaRPr lang="de-DE"/>
        </a:p>
      </dgm:t>
    </dgm:pt>
    <dgm:pt modelId="{5877046B-8BA1-4353-ACC3-D6D97C7E0EBA}">
      <dgm:prSet custT="1"/>
      <dgm:spPr/>
      <dgm:t>
        <a:bodyPr/>
        <a:lstStyle/>
        <a:p>
          <a:pPr rtl="0"/>
          <a:endParaRPr lang="de-CH" sz="1000" dirty="0"/>
        </a:p>
      </dgm:t>
    </dgm:pt>
    <dgm:pt modelId="{A99E3FFF-85E2-437A-B659-0872E024EF06}" type="parTrans" cxnId="{5FF9ABBF-B161-4F71-8F4A-BB3789DF097D}">
      <dgm:prSet/>
      <dgm:spPr/>
      <dgm:t>
        <a:bodyPr/>
        <a:lstStyle/>
        <a:p>
          <a:endParaRPr lang="de-DE"/>
        </a:p>
      </dgm:t>
    </dgm:pt>
    <dgm:pt modelId="{D3F6BAF0-6D33-45E7-AC28-345461575EE9}" type="sibTrans" cxnId="{5FF9ABBF-B161-4F71-8F4A-BB3789DF097D}">
      <dgm:prSet/>
      <dgm:spPr/>
      <dgm:t>
        <a:bodyPr/>
        <a:lstStyle/>
        <a:p>
          <a:endParaRPr lang="de-DE"/>
        </a:p>
      </dgm:t>
    </dgm:pt>
    <dgm:pt modelId="{0FAE44C0-D674-40C5-8946-B7F175F32D31}">
      <dgm:prSet custT="1"/>
      <dgm:spPr/>
      <dgm:t>
        <a:bodyPr/>
        <a:lstStyle/>
        <a:p>
          <a:pPr rtl="0"/>
          <a:endParaRPr lang="de-CH" sz="1000" dirty="0"/>
        </a:p>
      </dgm:t>
    </dgm:pt>
    <dgm:pt modelId="{A9EF3148-765E-41D6-8F79-298A317851FA}" type="parTrans" cxnId="{48B766E4-D55C-4022-8FBF-1F56BBD6026D}">
      <dgm:prSet/>
      <dgm:spPr/>
      <dgm:t>
        <a:bodyPr/>
        <a:lstStyle/>
        <a:p>
          <a:endParaRPr lang="de-DE"/>
        </a:p>
      </dgm:t>
    </dgm:pt>
    <dgm:pt modelId="{32FC9F5D-6252-4CCF-8544-DC3E6B59607A}" type="sibTrans" cxnId="{48B766E4-D55C-4022-8FBF-1F56BBD6026D}">
      <dgm:prSet/>
      <dgm:spPr/>
      <dgm:t>
        <a:bodyPr/>
        <a:lstStyle/>
        <a:p>
          <a:endParaRPr lang="de-DE"/>
        </a:p>
      </dgm:t>
    </dgm:pt>
    <dgm:pt modelId="{94BCD114-967E-49A6-836A-AE0875572D0D}">
      <dgm:prSet/>
      <dgm:spPr/>
      <dgm:t>
        <a:bodyPr/>
        <a:lstStyle/>
        <a:p>
          <a:pPr rtl="0"/>
          <a:r>
            <a:rPr lang="de-DE" sz="2000" dirty="0"/>
            <a:t>Rolle und Aufgabe der Notariatsperson erklären</a:t>
          </a:r>
          <a:endParaRPr lang="de-CH" sz="2000" dirty="0"/>
        </a:p>
      </dgm:t>
    </dgm:pt>
    <dgm:pt modelId="{01161987-F699-4885-A94F-4474684E0440}" type="parTrans" cxnId="{F88673CE-3724-49C0-8213-ACB4CE5E1876}">
      <dgm:prSet/>
      <dgm:spPr/>
      <dgm:t>
        <a:bodyPr/>
        <a:lstStyle/>
        <a:p>
          <a:endParaRPr lang="de-DE"/>
        </a:p>
      </dgm:t>
    </dgm:pt>
    <dgm:pt modelId="{0D4E2EC7-C539-4E23-B99C-158F4F476D74}" type="sibTrans" cxnId="{F88673CE-3724-49C0-8213-ACB4CE5E1876}">
      <dgm:prSet/>
      <dgm:spPr/>
      <dgm:t>
        <a:bodyPr/>
        <a:lstStyle/>
        <a:p>
          <a:endParaRPr lang="de-DE"/>
        </a:p>
      </dgm:t>
    </dgm:pt>
    <dgm:pt modelId="{F469A1EB-74E2-4AA9-8F0C-2143F2BA5609}">
      <dgm:prSet custT="1"/>
      <dgm:spPr/>
      <dgm:t>
        <a:bodyPr/>
        <a:lstStyle/>
        <a:p>
          <a:pPr rtl="0"/>
          <a:endParaRPr lang="de-CH" sz="1000" dirty="0"/>
        </a:p>
      </dgm:t>
    </dgm:pt>
    <dgm:pt modelId="{CA98AC4C-4C20-4E37-A17D-E18EB3EFD12E}" type="parTrans" cxnId="{643ED9D4-81D0-4CAB-A92F-8CA5211F143F}">
      <dgm:prSet/>
      <dgm:spPr/>
      <dgm:t>
        <a:bodyPr/>
        <a:lstStyle/>
        <a:p>
          <a:endParaRPr lang="de-DE"/>
        </a:p>
      </dgm:t>
    </dgm:pt>
    <dgm:pt modelId="{77A60961-47D9-435F-A61A-C7367C128630}" type="sibTrans" cxnId="{643ED9D4-81D0-4CAB-A92F-8CA5211F143F}">
      <dgm:prSet/>
      <dgm:spPr/>
      <dgm:t>
        <a:bodyPr/>
        <a:lstStyle/>
        <a:p>
          <a:endParaRPr lang="de-DE"/>
        </a:p>
      </dgm:t>
    </dgm:pt>
    <dgm:pt modelId="{DDD426B0-9C21-4DFE-B292-DE46DA4B4127}" type="pres">
      <dgm:prSet presAssocID="{0953C804-4932-448F-B769-18F188A22589}" presName="linear" presStyleCnt="0">
        <dgm:presLayoutVars>
          <dgm:animLvl val="lvl"/>
          <dgm:resizeHandles val="exact"/>
        </dgm:presLayoutVars>
      </dgm:prSet>
      <dgm:spPr/>
      <dgm:t>
        <a:bodyPr/>
        <a:lstStyle/>
        <a:p>
          <a:endParaRPr lang="de-DE"/>
        </a:p>
      </dgm:t>
    </dgm:pt>
    <dgm:pt modelId="{B9E44C63-8E43-4E89-82B2-D7E812EA5C26}" type="pres">
      <dgm:prSet presAssocID="{8E5CB2C9-2946-4967-BC5C-667BEBCBDA37}" presName="parentText" presStyleLbl="node1" presStyleIdx="0" presStyleCnt="1" custScaleY="53457" custLinFactNeighborX="-3626" custLinFactNeighborY="-6371">
        <dgm:presLayoutVars>
          <dgm:chMax val="0"/>
          <dgm:bulletEnabled val="1"/>
        </dgm:presLayoutVars>
      </dgm:prSet>
      <dgm:spPr/>
      <dgm:t>
        <a:bodyPr/>
        <a:lstStyle/>
        <a:p>
          <a:endParaRPr lang="de-DE"/>
        </a:p>
      </dgm:t>
    </dgm:pt>
    <dgm:pt modelId="{DFC79254-C589-401E-ABA7-7A22A35E8E94}" type="pres">
      <dgm:prSet presAssocID="{8E5CB2C9-2946-4967-BC5C-667BEBCBDA37}" presName="childText" presStyleLbl="revTx" presStyleIdx="0" presStyleCnt="1">
        <dgm:presLayoutVars>
          <dgm:bulletEnabled val="1"/>
        </dgm:presLayoutVars>
      </dgm:prSet>
      <dgm:spPr/>
      <dgm:t>
        <a:bodyPr/>
        <a:lstStyle/>
        <a:p>
          <a:endParaRPr lang="de-DE"/>
        </a:p>
      </dgm:t>
    </dgm:pt>
  </dgm:ptLst>
  <dgm:cxnLst>
    <dgm:cxn modelId="{60108B24-7199-48FE-858F-A435EF951B51}" type="presOf" srcId="{96FBF35A-A159-4670-AEBB-A8A75C1F3C35}" destId="{DFC79254-C589-401E-ABA7-7A22A35E8E94}" srcOrd="0" destOrd="4" presId="urn:microsoft.com/office/officeart/2005/8/layout/vList2"/>
    <dgm:cxn modelId="{643ED9D4-81D0-4CAB-A92F-8CA5211F143F}" srcId="{8E5CB2C9-2946-4967-BC5C-667BEBCBDA37}" destId="{F469A1EB-74E2-4AA9-8F0C-2143F2BA5609}" srcOrd="1" destOrd="0" parTransId="{CA98AC4C-4C20-4E37-A17D-E18EB3EFD12E}" sibTransId="{77A60961-47D9-435F-A61A-C7367C128630}"/>
    <dgm:cxn modelId="{E52CCF88-42DD-4EC0-991C-572B38CF990F}" type="presOf" srcId="{0953C804-4932-448F-B769-18F188A22589}" destId="{DDD426B0-9C21-4DFE-B292-DE46DA4B4127}" srcOrd="0" destOrd="0" presId="urn:microsoft.com/office/officeart/2005/8/layout/vList2"/>
    <dgm:cxn modelId="{48B766E4-D55C-4022-8FBF-1F56BBD6026D}" srcId="{8E5CB2C9-2946-4967-BC5C-667BEBCBDA37}" destId="{0FAE44C0-D674-40C5-8946-B7F175F32D31}" srcOrd="9" destOrd="0" parTransId="{A9EF3148-765E-41D6-8F79-298A317851FA}" sibTransId="{32FC9F5D-6252-4CCF-8544-DC3E6B59607A}"/>
    <dgm:cxn modelId="{5A46D844-2533-4EE1-B48A-AE41D8FE1437}" type="presOf" srcId="{AAD7F786-2DE9-4B1D-B70A-8C5E1A4FD2B3}" destId="{DFC79254-C589-401E-ABA7-7A22A35E8E94}" srcOrd="0" destOrd="6" presId="urn:microsoft.com/office/officeart/2005/8/layout/vList2"/>
    <dgm:cxn modelId="{DD47E974-4CA3-4FC3-A7E2-C8D0E3C56B70}" type="presOf" srcId="{F469A1EB-74E2-4AA9-8F0C-2143F2BA5609}" destId="{DFC79254-C589-401E-ABA7-7A22A35E8E94}" srcOrd="0" destOrd="1" presId="urn:microsoft.com/office/officeart/2005/8/layout/vList2"/>
    <dgm:cxn modelId="{5DE2913E-B65D-47BC-91CA-5B12F92E8ADC}" type="presOf" srcId="{8E5CB2C9-2946-4967-BC5C-667BEBCBDA37}" destId="{B9E44C63-8E43-4E89-82B2-D7E812EA5C26}" srcOrd="0" destOrd="0" presId="urn:microsoft.com/office/officeart/2005/8/layout/vList2"/>
    <dgm:cxn modelId="{2CD1F1BC-B82A-4E48-A37F-27024646A0FB}" srcId="{8E5CB2C9-2946-4967-BC5C-667BEBCBDA37}" destId="{78C73DB8-1459-487A-B1EC-0064EE6236F4}" srcOrd="3" destOrd="0" parTransId="{3798C7B0-B12E-49B0-B572-90C7D90E7326}" sibTransId="{112041D7-5FED-4002-9FAC-112194A27516}"/>
    <dgm:cxn modelId="{6B7C9AAE-A4C7-4C22-A6B9-90B9DAEA04AC}" type="presOf" srcId="{94BCD114-967E-49A6-836A-AE0875572D0D}" destId="{DFC79254-C589-401E-ABA7-7A22A35E8E94}" srcOrd="0" destOrd="2" presId="urn:microsoft.com/office/officeart/2005/8/layout/vList2"/>
    <dgm:cxn modelId="{86FB6751-3791-498C-89A2-01A3F78EF795}" srcId="{8E5CB2C9-2946-4967-BC5C-667BEBCBDA37}" destId="{96FBF35A-A159-4670-AEBB-A8A75C1F3C35}" srcOrd="4" destOrd="0" parTransId="{C715B39C-30D8-4194-9B30-1F7644E8D6FE}" sibTransId="{F53AB5F1-FE71-4DAB-8F2B-49D9A3012ED6}"/>
    <dgm:cxn modelId="{9B80EC94-6804-4E67-B85F-C23FD4D7A985}" srcId="{8E5CB2C9-2946-4967-BC5C-667BEBCBDA37}" destId="{94A81AF7-6778-479C-8A58-91350808A891}" srcOrd="5" destOrd="0" parTransId="{771527FF-56D5-49E2-957A-6888F5AAFA8C}" sibTransId="{FDDBDADF-CF37-48DF-83A7-C397878B9257}"/>
    <dgm:cxn modelId="{1BC598E5-8A97-4696-A47D-F76D4C596144}" srcId="{8E5CB2C9-2946-4967-BC5C-667BEBCBDA37}" destId="{A3E83ECD-1353-438F-A195-8AEAB18A4394}" srcOrd="0" destOrd="0" parTransId="{5BB9489A-8DBA-4F20-A42B-5E2C082971FE}" sibTransId="{607B2277-DA4F-4367-8246-2372010DD795}"/>
    <dgm:cxn modelId="{3AEBD99A-1919-4DB8-9905-FC0BBEB68203}" type="presOf" srcId="{0FAE44C0-D674-40C5-8946-B7F175F32D31}" destId="{DFC79254-C589-401E-ABA7-7A22A35E8E94}" srcOrd="0" destOrd="9" presId="urn:microsoft.com/office/officeart/2005/8/layout/vList2"/>
    <dgm:cxn modelId="{A62ECA44-3663-496F-88F6-4392DA85D56D}" srcId="{8E5CB2C9-2946-4967-BC5C-667BEBCBDA37}" destId="{1C9522EA-A646-4B40-88F9-9C2283FAB9CB}" srcOrd="8" destOrd="0" parTransId="{9504B838-D788-458E-BA8C-B371C88051C3}" sibTransId="{F4F0108B-5A0D-4FD5-B043-CFF83EDBB8C4}"/>
    <dgm:cxn modelId="{C16C8F87-C73E-4C4B-AFE6-36A4A2BE7A54}" type="presOf" srcId="{94A81AF7-6778-479C-8A58-91350808A891}" destId="{DFC79254-C589-401E-ABA7-7A22A35E8E94}" srcOrd="0" destOrd="5" presId="urn:microsoft.com/office/officeart/2005/8/layout/vList2"/>
    <dgm:cxn modelId="{5B08AC7B-2BB4-4988-9692-976AE7552EC8}" type="presOf" srcId="{A3E83ECD-1353-438F-A195-8AEAB18A4394}" destId="{DFC79254-C589-401E-ABA7-7A22A35E8E94}" srcOrd="0" destOrd="0" presId="urn:microsoft.com/office/officeart/2005/8/layout/vList2"/>
    <dgm:cxn modelId="{F88673CE-3724-49C0-8213-ACB4CE5E1876}" srcId="{8E5CB2C9-2946-4967-BC5C-667BEBCBDA37}" destId="{94BCD114-967E-49A6-836A-AE0875572D0D}" srcOrd="2" destOrd="0" parTransId="{01161987-F699-4885-A94F-4474684E0440}" sibTransId="{0D4E2EC7-C539-4E23-B99C-158F4F476D74}"/>
    <dgm:cxn modelId="{86CFF3A2-2E91-4E6C-937A-50E4B1839120}" type="presOf" srcId="{78C73DB8-1459-487A-B1EC-0064EE6236F4}" destId="{DFC79254-C589-401E-ABA7-7A22A35E8E94}" srcOrd="0" destOrd="3" presId="urn:microsoft.com/office/officeart/2005/8/layout/vList2"/>
    <dgm:cxn modelId="{5CF91FDF-A719-4FD1-B847-FD0A4D6CA712}" srcId="{8E5CB2C9-2946-4967-BC5C-667BEBCBDA37}" destId="{AAD7F786-2DE9-4B1D-B70A-8C5E1A4FD2B3}" srcOrd="6" destOrd="0" parTransId="{559A00C9-9997-4A0D-997A-BEE546B137F8}" sibTransId="{F80B04B1-648F-485E-BE8F-EFFE005785BE}"/>
    <dgm:cxn modelId="{2EF7B29E-081B-4FA3-8380-7E04452BA12C}" type="presOf" srcId="{1C9522EA-A646-4B40-88F9-9C2283FAB9CB}" destId="{DFC79254-C589-401E-ABA7-7A22A35E8E94}" srcOrd="0" destOrd="8" presId="urn:microsoft.com/office/officeart/2005/8/layout/vList2"/>
    <dgm:cxn modelId="{34E5FF05-E2E0-4866-8F1B-932B7AE5A052}" srcId="{0953C804-4932-448F-B769-18F188A22589}" destId="{8E5CB2C9-2946-4967-BC5C-667BEBCBDA37}" srcOrd="0" destOrd="0" parTransId="{909B4E58-B182-4522-938E-984E65BDFFE6}" sibTransId="{8420F865-CDAF-4E31-A203-ED3789A2AEA2}"/>
    <dgm:cxn modelId="{59F5095C-3EFC-4F11-BE68-85F4F622242B}" type="presOf" srcId="{5877046B-8BA1-4353-ACC3-D6D97C7E0EBA}" destId="{DFC79254-C589-401E-ABA7-7A22A35E8E94}" srcOrd="0" destOrd="7" presId="urn:microsoft.com/office/officeart/2005/8/layout/vList2"/>
    <dgm:cxn modelId="{5FF9ABBF-B161-4F71-8F4A-BB3789DF097D}" srcId="{8E5CB2C9-2946-4967-BC5C-667BEBCBDA37}" destId="{5877046B-8BA1-4353-ACC3-D6D97C7E0EBA}" srcOrd="7" destOrd="0" parTransId="{A99E3FFF-85E2-437A-B659-0872E024EF06}" sibTransId="{D3F6BAF0-6D33-45E7-AC28-345461575EE9}"/>
    <dgm:cxn modelId="{9EA4D047-57EF-44CC-BB15-24DCD2658405}" type="presParOf" srcId="{DDD426B0-9C21-4DFE-B292-DE46DA4B4127}" destId="{B9E44C63-8E43-4E89-82B2-D7E812EA5C26}" srcOrd="0" destOrd="0" presId="urn:microsoft.com/office/officeart/2005/8/layout/vList2"/>
    <dgm:cxn modelId="{D73E3955-E2B5-4B0B-87D0-5A59E293F00D}" type="presParOf" srcId="{DDD426B0-9C21-4DFE-B292-DE46DA4B4127}" destId="{DFC79254-C589-401E-ABA7-7A22A35E8E9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953C804-4932-448F-B769-18F188A225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8E5CB2C9-2946-4967-BC5C-667BEBCBDA37}">
      <dgm:prSet custT="1"/>
      <dgm:spPr/>
      <dgm:t>
        <a:bodyPr/>
        <a:lstStyle/>
        <a:p>
          <a:pPr rtl="0"/>
          <a:r>
            <a:rPr lang="de-DE" sz="2000" dirty="0" smtClean="0"/>
            <a:t>Bitte beachten:</a:t>
          </a:r>
          <a:endParaRPr lang="de-CH" sz="2000" dirty="0"/>
        </a:p>
      </dgm:t>
    </dgm:pt>
    <dgm:pt modelId="{909B4E58-B182-4522-938E-984E65BDFFE6}" type="parTrans" cxnId="{34E5FF05-E2E0-4866-8F1B-932B7AE5A052}">
      <dgm:prSet/>
      <dgm:spPr/>
      <dgm:t>
        <a:bodyPr/>
        <a:lstStyle/>
        <a:p>
          <a:endParaRPr lang="de-DE"/>
        </a:p>
      </dgm:t>
    </dgm:pt>
    <dgm:pt modelId="{8420F865-CDAF-4E31-A203-ED3789A2AEA2}" type="sibTrans" cxnId="{34E5FF05-E2E0-4866-8F1B-932B7AE5A052}">
      <dgm:prSet/>
      <dgm:spPr/>
      <dgm:t>
        <a:bodyPr/>
        <a:lstStyle/>
        <a:p>
          <a:endParaRPr lang="de-DE"/>
        </a:p>
      </dgm:t>
    </dgm:pt>
    <dgm:pt modelId="{A3E83ECD-1353-438F-A195-8AEAB18A4394}">
      <dgm:prSet/>
      <dgm:spPr/>
      <dgm:t>
        <a:bodyPr/>
        <a:lstStyle/>
        <a:p>
          <a:pPr rtl="0"/>
          <a:r>
            <a:rPr lang="de-DE" sz="2000" dirty="0" smtClean="0"/>
            <a:t>kein Verhörcharakter</a:t>
          </a:r>
          <a:endParaRPr lang="de-CH" sz="2000" dirty="0"/>
        </a:p>
      </dgm:t>
    </dgm:pt>
    <dgm:pt modelId="{5BB9489A-8DBA-4F20-A42B-5E2C082971FE}" type="parTrans" cxnId="{1BC598E5-8A97-4696-A47D-F76D4C596144}">
      <dgm:prSet/>
      <dgm:spPr/>
      <dgm:t>
        <a:bodyPr/>
        <a:lstStyle/>
        <a:p>
          <a:endParaRPr lang="de-DE"/>
        </a:p>
      </dgm:t>
    </dgm:pt>
    <dgm:pt modelId="{607B2277-DA4F-4367-8246-2372010DD795}" type="sibTrans" cxnId="{1BC598E5-8A97-4696-A47D-F76D4C596144}">
      <dgm:prSet/>
      <dgm:spPr/>
      <dgm:t>
        <a:bodyPr/>
        <a:lstStyle/>
        <a:p>
          <a:endParaRPr lang="de-DE"/>
        </a:p>
      </dgm:t>
    </dgm:pt>
    <dgm:pt modelId="{0FAE44C0-D674-40C5-8946-B7F175F32D31}">
      <dgm:prSet custT="1"/>
      <dgm:spPr/>
      <dgm:t>
        <a:bodyPr/>
        <a:lstStyle/>
        <a:p>
          <a:pPr rtl="0"/>
          <a:endParaRPr lang="de-CH" sz="1000" dirty="0"/>
        </a:p>
      </dgm:t>
    </dgm:pt>
    <dgm:pt modelId="{A9EF3148-765E-41D6-8F79-298A317851FA}" type="parTrans" cxnId="{48B766E4-D55C-4022-8FBF-1F56BBD6026D}">
      <dgm:prSet/>
      <dgm:spPr/>
      <dgm:t>
        <a:bodyPr/>
        <a:lstStyle/>
        <a:p>
          <a:endParaRPr lang="de-DE"/>
        </a:p>
      </dgm:t>
    </dgm:pt>
    <dgm:pt modelId="{32FC9F5D-6252-4CCF-8544-DC3E6B59607A}" type="sibTrans" cxnId="{48B766E4-D55C-4022-8FBF-1F56BBD6026D}">
      <dgm:prSet/>
      <dgm:spPr/>
      <dgm:t>
        <a:bodyPr/>
        <a:lstStyle/>
        <a:p>
          <a:endParaRPr lang="de-DE"/>
        </a:p>
      </dgm:t>
    </dgm:pt>
    <dgm:pt modelId="{C5141E34-7E4F-45C9-B4B9-AEE53047164D}">
      <dgm:prSet/>
      <dgm:spPr/>
      <dgm:t>
        <a:bodyPr/>
        <a:lstStyle/>
        <a:p>
          <a:pPr rtl="0"/>
          <a:r>
            <a:rPr lang="de-DE" sz="2000" dirty="0" smtClean="0"/>
            <a:t>nachvollziehbare Erzählungen, erkennbare Motive?</a:t>
          </a:r>
          <a:endParaRPr lang="de-CH" sz="2000" dirty="0"/>
        </a:p>
      </dgm:t>
    </dgm:pt>
    <dgm:pt modelId="{3ECA0C22-7A04-42F9-95DF-52312A5A4361}" type="parTrans" cxnId="{AD024706-597A-48AE-BDF0-08A1B74FED05}">
      <dgm:prSet/>
      <dgm:spPr/>
      <dgm:t>
        <a:bodyPr/>
        <a:lstStyle/>
        <a:p>
          <a:endParaRPr lang="de-DE"/>
        </a:p>
      </dgm:t>
    </dgm:pt>
    <dgm:pt modelId="{DA195DC0-85DA-4970-A9DC-0FFA7719404C}" type="sibTrans" cxnId="{AD024706-597A-48AE-BDF0-08A1B74FED05}">
      <dgm:prSet/>
      <dgm:spPr/>
      <dgm:t>
        <a:bodyPr/>
        <a:lstStyle/>
        <a:p>
          <a:endParaRPr lang="de-DE"/>
        </a:p>
      </dgm:t>
    </dgm:pt>
    <dgm:pt modelId="{B5308526-FE1B-46DB-9DC8-8AA3EF6EC2A1}">
      <dgm:prSet/>
      <dgm:spPr/>
      <dgm:t>
        <a:bodyPr/>
        <a:lstStyle/>
        <a:p>
          <a:endParaRPr lang="de-DE" sz="2000" dirty="0"/>
        </a:p>
      </dgm:t>
    </dgm:pt>
    <dgm:pt modelId="{96C301DD-A76F-41D7-A41C-42732865D1E2}" type="parTrans" cxnId="{520A4F8B-3A9D-4086-B41E-D1729E73093D}">
      <dgm:prSet/>
      <dgm:spPr/>
      <dgm:t>
        <a:bodyPr/>
        <a:lstStyle/>
        <a:p>
          <a:endParaRPr lang="de-DE"/>
        </a:p>
      </dgm:t>
    </dgm:pt>
    <dgm:pt modelId="{CF2AD903-E374-4803-90FC-6ACDA53AC6B5}" type="sibTrans" cxnId="{520A4F8B-3A9D-4086-B41E-D1729E73093D}">
      <dgm:prSet/>
      <dgm:spPr/>
      <dgm:t>
        <a:bodyPr/>
        <a:lstStyle/>
        <a:p>
          <a:endParaRPr lang="de-DE"/>
        </a:p>
      </dgm:t>
    </dgm:pt>
    <dgm:pt modelId="{A794E0D4-C9D4-418B-9FFB-736F48DC379A}">
      <dgm:prSet/>
      <dgm:spPr/>
      <dgm:t>
        <a:bodyPr/>
        <a:lstStyle/>
        <a:p>
          <a:pPr rtl="0"/>
          <a:r>
            <a:rPr lang="de-CH" sz="2000" dirty="0" smtClean="0"/>
            <a:t>Fragen zu den 4 Qualitäten (persönliche, örtliche, zeitliche, situative Orientierung)</a:t>
          </a:r>
          <a:endParaRPr lang="de-CH" sz="2000" dirty="0"/>
        </a:p>
      </dgm:t>
    </dgm:pt>
    <dgm:pt modelId="{01BAC7D7-7511-4205-992F-1D33003BC4E8}" type="parTrans" cxnId="{40C1F550-3A8D-433B-85CC-1BDF7489A860}">
      <dgm:prSet/>
      <dgm:spPr/>
      <dgm:t>
        <a:bodyPr/>
        <a:lstStyle/>
        <a:p>
          <a:endParaRPr lang="de-DE"/>
        </a:p>
      </dgm:t>
    </dgm:pt>
    <dgm:pt modelId="{C1051B8F-2E97-4AC7-BBB0-65DD22296251}" type="sibTrans" cxnId="{40C1F550-3A8D-433B-85CC-1BDF7489A860}">
      <dgm:prSet/>
      <dgm:spPr/>
      <dgm:t>
        <a:bodyPr/>
        <a:lstStyle/>
        <a:p>
          <a:endParaRPr lang="de-DE"/>
        </a:p>
      </dgm:t>
    </dgm:pt>
    <dgm:pt modelId="{626E16B4-E476-4E5B-A861-7A7AFE97943E}">
      <dgm:prSet/>
      <dgm:spPr/>
      <dgm:t>
        <a:bodyPr/>
        <a:lstStyle/>
        <a:p>
          <a:endParaRPr lang="de-DE" sz="2000" dirty="0"/>
        </a:p>
      </dgm:t>
    </dgm:pt>
    <dgm:pt modelId="{F9615A59-9197-46C6-90C8-E32B041383A6}" type="parTrans" cxnId="{8D22C374-B36E-4EF4-833E-839E98C27871}">
      <dgm:prSet/>
      <dgm:spPr/>
      <dgm:t>
        <a:bodyPr/>
        <a:lstStyle/>
        <a:p>
          <a:endParaRPr lang="de-DE"/>
        </a:p>
      </dgm:t>
    </dgm:pt>
    <dgm:pt modelId="{340552D2-CC51-4DEF-807E-32831FCA6FC5}" type="sibTrans" cxnId="{8D22C374-B36E-4EF4-833E-839E98C27871}">
      <dgm:prSet/>
      <dgm:spPr/>
      <dgm:t>
        <a:bodyPr/>
        <a:lstStyle/>
        <a:p>
          <a:endParaRPr lang="de-DE"/>
        </a:p>
      </dgm:t>
    </dgm:pt>
    <dgm:pt modelId="{2DE79949-6A24-44CA-96AB-E68ACAD82E8D}">
      <dgm:prSet/>
      <dgm:spPr/>
      <dgm:t>
        <a:bodyPr/>
        <a:lstStyle/>
        <a:p>
          <a:pPr rtl="0"/>
          <a:r>
            <a:rPr lang="de-CH" sz="2000" dirty="0" smtClean="0"/>
            <a:t>Fragen aus der Vergangenheit und der Gegenwart</a:t>
          </a:r>
          <a:endParaRPr lang="de-CH" sz="2000" dirty="0"/>
        </a:p>
      </dgm:t>
    </dgm:pt>
    <dgm:pt modelId="{B4B56EC7-59A0-48AA-91C3-B8AE229EE3FB}" type="parTrans" cxnId="{B5D2AB37-0CF9-42E4-9BC1-D167AE216710}">
      <dgm:prSet/>
      <dgm:spPr/>
      <dgm:t>
        <a:bodyPr/>
        <a:lstStyle/>
        <a:p>
          <a:endParaRPr lang="de-DE"/>
        </a:p>
      </dgm:t>
    </dgm:pt>
    <dgm:pt modelId="{5B381228-6E1F-4D1E-B0CB-D218C39B00E3}" type="sibTrans" cxnId="{B5D2AB37-0CF9-42E4-9BC1-D167AE216710}">
      <dgm:prSet/>
      <dgm:spPr/>
      <dgm:t>
        <a:bodyPr/>
        <a:lstStyle/>
        <a:p>
          <a:endParaRPr lang="de-DE"/>
        </a:p>
      </dgm:t>
    </dgm:pt>
    <dgm:pt modelId="{C277D38A-72E6-4E93-8208-978485740548}">
      <dgm:prSet/>
      <dgm:spPr/>
      <dgm:t>
        <a:bodyPr/>
        <a:lstStyle/>
        <a:p>
          <a:endParaRPr lang="de-DE" sz="2000" dirty="0"/>
        </a:p>
      </dgm:t>
    </dgm:pt>
    <dgm:pt modelId="{5B99D876-EC5C-4310-9FBF-55EA824C24B5}" type="parTrans" cxnId="{CB2B7C88-C3CD-4E4B-A649-6E68B10743D5}">
      <dgm:prSet/>
      <dgm:spPr/>
      <dgm:t>
        <a:bodyPr/>
        <a:lstStyle/>
        <a:p>
          <a:endParaRPr lang="de-DE"/>
        </a:p>
      </dgm:t>
    </dgm:pt>
    <dgm:pt modelId="{E2714788-9762-443E-B621-8D0D43AEAB89}" type="sibTrans" cxnId="{CB2B7C88-C3CD-4E4B-A649-6E68B10743D5}">
      <dgm:prSet/>
      <dgm:spPr/>
      <dgm:t>
        <a:bodyPr/>
        <a:lstStyle/>
        <a:p>
          <a:endParaRPr lang="de-DE"/>
        </a:p>
      </dgm:t>
    </dgm:pt>
    <dgm:pt modelId="{861E67A6-7A63-4BE9-A5D3-6E69B3AAB4B8}">
      <dgm:prSet/>
      <dgm:spPr/>
      <dgm:t>
        <a:bodyPr/>
        <a:lstStyle/>
        <a:p>
          <a:pPr rtl="0"/>
          <a:r>
            <a:rPr lang="de-CH" sz="2000" dirty="0" smtClean="0"/>
            <a:t>Fragen mehrfach auf verschiedene Weise stellen</a:t>
          </a:r>
          <a:endParaRPr lang="de-CH" sz="2000" dirty="0"/>
        </a:p>
      </dgm:t>
    </dgm:pt>
    <dgm:pt modelId="{A80506F4-86BF-4680-8546-48C263AD0AF0}" type="parTrans" cxnId="{72248A42-3FEE-4D40-9841-01A4A9ADE4EF}">
      <dgm:prSet/>
      <dgm:spPr/>
      <dgm:t>
        <a:bodyPr/>
        <a:lstStyle/>
        <a:p>
          <a:endParaRPr lang="de-DE"/>
        </a:p>
      </dgm:t>
    </dgm:pt>
    <dgm:pt modelId="{8842A116-3713-401D-B99A-1C56771F3831}" type="sibTrans" cxnId="{72248A42-3FEE-4D40-9841-01A4A9ADE4EF}">
      <dgm:prSet/>
      <dgm:spPr/>
      <dgm:t>
        <a:bodyPr/>
        <a:lstStyle/>
        <a:p>
          <a:endParaRPr lang="de-DE"/>
        </a:p>
      </dgm:t>
    </dgm:pt>
    <dgm:pt modelId="{C767C667-42A9-4762-9F92-1E43DC8E069E}">
      <dgm:prSet/>
      <dgm:spPr/>
      <dgm:t>
        <a:bodyPr/>
        <a:lstStyle/>
        <a:p>
          <a:endParaRPr lang="de-DE" sz="2000" dirty="0"/>
        </a:p>
      </dgm:t>
    </dgm:pt>
    <dgm:pt modelId="{39112291-A502-499A-A1BC-8813890C747E}" type="parTrans" cxnId="{261B57FB-562B-41D1-902D-6DCE916C84A2}">
      <dgm:prSet/>
      <dgm:spPr/>
      <dgm:t>
        <a:bodyPr/>
        <a:lstStyle/>
        <a:p>
          <a:endParaRPr lang="de-DE"/>
        </a:p>
      </dgm:t>
    </dgm:pt>
    <dgm:pt modelId="{1CFC7D0C-6911-4EB9-84A1-CAFAAADE0214}" type="sibTrans" cxnId="{261B57FB-562B-41D1-902D-6DCE916C84A2}">
      <dgm:prSet/>
      <dgm:spPr/>
      <dgm:t>
        <a:bodyPr/>
        <a:lstStyle/>
        <a:p>
          <a:endParaRPr lang="de-DE"/>
        </a:p>
      </dgm:t>
    </dgm:pt>
    <dgm:pt modelId="{349B4B3C-486A-4529-B1CA-FDE19318F5D4}">
      <dgm:prSet/>
      <dgm:spPr/>
      <dgm:t>
        <a:bodyPr/>
        <a:lstStyle/>
        <a:p>
          <a:pPr rtl="0"/>
          <a:r>
            <a:rPr lang="de-DE" sz="2000" dirty="0" smtClean="0"/>
            <a:t>Hintergrundwissen / Faktencheck</a:t>
          </a:r>
          <a:endParaRPr lang="de-CH" sz="2000" dirty="0"/>
        </a:p>
      </dgm:t>
    </dgm:pt>
    <dgm:pt modelId="{6BF15316-B03C-4542-9D45-A4A2D57D4A78}" type="parTrans" cxnId="{1601B6C1-2EFF-4CC5-A72E-FA1C2FEE9F27}">
      <dgm:prSet/>
      <dgm:spPr/>
      <dgm:t>
        <a:bodyPr/>
        <a:lstStyle/>
        <a:p>
          <a:endParaRPr lang="de-DE"/>
        </a:p>
      </dgm:t>
    </dgm:pt>
    <dgm:pt modelId="{327F0A1F-6B91-4056-A832-C464C9597347}" type="sibTrans" cxnId="{1601B6C1-2EFF-4CC5-A72E-FA1C2FEE9F27}">
      <dgm:prSet/>
      <dgm:spPr/>
      <dgm:t>
        <a:bodyPr/>
        <a:lstStyle/>
        <a:p>
          <a:endParaRPr lang="de-DE"/>
        </a:p>
      </dgm:t>
    </dgm:pt>
    <dgm:pt modelId="{DAAED92C-DFEE-43EF-8FDC-5A5CB3C78732}">
      <dgm:prSet/>
      <dgm:spPr/>
      <dgm:t>
        <a:bodyPr/>
        <a:lstStyle/>
        <a:p>
          <a:r>
            <a:rPr lang="de-CH" sz="2000" dirty="0" smtClean="0"/>
            <a:t>die </a:t>
          </a:r>
          <a:r>
            <a:rPr lang="de-CH" sz="2000" dirty="0" err="1" smtClean="0"/>
            <a:t>Klientschaft</a:t>
          </a:r>
          <a:r>
            <a:rPr lang="de-CH" sz="2000" dirty="0" smtClean="0"/>
            <a:t> in eigenen Worten zusammenfassen lassen</a:t>
          </a:r>
          <a:endParaRPr lang="de-DE" sz="2000" dirty="0"/>
        </a:p>
      </dgm:t>
    </dgm:pt>
    <dgm:pt modelId="{D81C3DD4-0BFD-43F4-B975-D84AA874B297}" type="parTrans" cxnId="{6CF04F79-FD97-4D48-B6D7-AE56BD0B632A}">
      <dgm:prSet/>
      <dgm:spPr/>
      <dgm:t>
        <a:bodyPr/>
        <a:lstStyle/>
        <a:p>
          <a:endParaRPr lang="de-DE"/>
        </a:p>
      </dgm:t>
    </dgm:pt>
    <dgm:pt modelId="{11901B53-4CF2-4442-85D7-BAD440A57607}" type="sibTrans" cxnId="{6CF04F79-FD97-4D48-B6D7-AE56BD0B632A}">
      <dgm:prSet/>
      <dgm:spPr/>
      <dgm:t>
        <a:bodyPr/>
        <a:lstStyle/>
        <a:p>
          <a:endParaRPr lang="de-DE"/>
        </a:p>
      </dgm:t>
    </dgm:pt>
    <dgm:pt modelId="{418FFC40-C261-41CA-A013-2DFBC3185F33}">
      <dgm:prSet/>
      <dgm:spPr/>
      <dgm:t>
        <a:bodyPr/>
        <a:lstStyle/>
        <a:p>
          <a:endParaRPr lang="de-DE" sz="2000" dirty="0"/>
        </a:p>
      </dgm:t>
    </dgm:pt>
    <dgm:pt modelId="{622627E4-87D1-4E3E-94A7-74327DCD2943}" type="parTrans" cxnId="{31BDEE82-023A-4148-AE9B-B4989AC7A961}">
      <dgm:prSet/>
      <dgm:spPr/>
      <dgm:t>
        <a:bodyPr/>
        <a:lstStyle/>
        <a:p>
          <a:endParaRPr lang="de-DE"/>
        </a:p>
      </dgm:t>
    </dgm:pt>
    <dgm:pt modelId="{9FC5995C-2610-4452-ABE0-6E5E33D18AEF}" type="sibTrans" cxnId="{31BDEE82-023A-4148-AE9B-B4989AC7A961}">
      <dgm:prSet/>
      <dgm:spPr/>
      <dgm:t>
        <a:bodyPr/>
        <a:lstStyle/>
        <a:p>
          <a:endParaRPr lang="de-DE"/>
        </a:p>
      </dgm:t>
    </dgm:pt>
    <dgm:pt modelId="{5ADD59E4-06E0-46D8-A6AF-922DCD3A37F2}">
      <dgm:prSet/>
      <dgm:spPr/>
      <dgm:t>
        <a:bodyPr/>
        <a:lstStyle/>
        <a:p>
          <a:r>
            <a:rPr lang="de-CH" sz="2000" dirty="0" smtClean="0"/>
            <a:t>Nonverbales (Pflegezustand, Motorik, Gang, Kleidung etc.)</a:t>
          </a:r>
          <a:endParaRPr lang="de-DE" sz="2000" dirty="0"/>
        </a:p>
      </dgm:t>
    </dgm:pt>
    <dgm:pt modelId="{F28F44BA-3120-4AA7-96C1-50B6CF9B4EA9}" type="parTrans" cxnId="{92627F18-BBCA-4577-95A6-B124178B95A5}">
      <dgm:prSet/>
      <dgm:spPr/>
      <dgm:t>
        <a:bodyPr/>
        <a:lstStyle/>
        <a:p>
          <a:endParaRPr lang="de-DE"/>
        </a:p>
      </dgm:t>
    </dgm:pt>
    <dgm:pt modelId="{18B0D716-7B6C-42D8-AA01-70A8E6D8D126}" type="sibTrans" cxnId="{92627F18-BBCA-4577-95A6-B124178B95A5}">
      <dgm:prSet/>
      <dgm:spPr/>
      <dgm:t>
        <a:bodyPr/>
        <a:lstStyle/>
        <a:p>
          <a:endParaRPr lang="de-DE"/>
        </a:p>
      </dgm:t>
    </dgm:pt>
    <dgm:pt modelId="{B20B76EF-AEEE-4401-941C-98BEC1432A2C}">
      <dgm:prSet/>
      <dgm:spPr/>
      <dgm:t>
        <a:bodyPr/>
        <a:lstStyle/>
        <a:p>
          <a:endParaRPr lang="de-DE" sz="2000" dirty="0"/>
        </a:p>
      </dgm:t>
    </dgm:pt>
    <dgm:pt modelId="{7FA42095-8310-44C9-99BC-FF6D9780C947}" type="parTrans" cxnId="{33AE29E0-C779-4724-A0C6-D1A0471DA1AE}">
      <dgm:prSet/>
      <dgm:spPr/>
      <dgm:t>
        <a:bodyPr/>
        <a:lstStyle/>
        <a:p>
          <a:endParaRPr lang="de-DE"/>
        </a:p>
      </dgm:t>
    </dgm:pt>
    <dgm:pt modelId="{A054DC08-F865-4F1C-B89B-FD912056C7D1}" type="sibTrans" cxnId="{33AE29E0-C779-4724-A0C6-D1A0471DA1AE}">
      <dgm:prSet/>
      <dgm:spPr/>
      <dgm:t>
        <a:bodyPr/>
        <a:lstStyle/>
        <a:p>
          <a:endParaRPr lang="de-DE"/>
        </a:p>
      </dgm:t>
    </dgm:pt>
    <dgm:pt modelId="{8F315400-C447-49F6-8BC3-8F8F4B5BD009}">
      <dgm:prSet/>
      <dgm:spPr/>
      <dgm:t>
        <a:bodyPr/>
        <a:lstStyle/>
        <a:p>
          <a:r>
            <a:rPr lang="de-CH" sz="2000" b="1" dirty="0" smtClean="0"/>
            <a:t>Achtung</a:t>
          </a:r>
          <a:r>
            <a:rPr lang="de-CH" sz="2000" dirty="0" smtClean="0"/>
            <a:t>: Personen mit kognitiven Defiziten können Beeinträchtigungen teilweise geschickt verbergen, z.B. durch Generalisierungen, Phrasen, selbstbewusstes auftreten (Selbstüberschätzung).</a:t>
          </a:r>
          <a:endParaRPr lang="de-DE" sz="2000" dirty="0"/>
        </a:p>
      </dgm:t>
    </dgm:pt>
    <dgm:pt modelId="{1C30A6FB-46E8-4827-800B-B9B1B2D8231E}" type="parTrans" cxnId="{53032177-3637-40E7-9DD6-50CC4474D7E0}">
      <dgm:prSet/>
      <dgm:spPr/>
      <dgm:t>
        <a:bodyPr/>
        <a:lstStyle/>
        <a:p>
          <a:endParaRPr lang="de-DE"/>
        </a:p>
      </dgm:t>
    </dgm:pt>
    <dgm:pt modelId="{B0510EAB-E760-4A50-A2E6-0B5B38DD9CF7}" type="sibTrans" cxnId="{53032177-3637-40E7-9DD6-50CC4474D7E0}">
      <dgm:prSet/>
      <dgm:spPr/>
      <dgm:t>
        <a:bodyPr/>
        <a:lstStyle/>
        <a:p>
          <a:endParaRPr lang="de-DE"/>
        </a:p>
      </dgm:t>
    </dgm:pt>
    <dgm:pt modelId="{DDD426B0-9C21-4DFE-B292-DE46DA4B4127}" type="pres">
      <dgm:prSet presAssocID="{0953C804-4932-448F-B769-18F188A22589}" presName="linear" presStyleCnt="0">
        <dgm:presLayoutVars>
          <dgm:animLvl val="lvl"/>
          <dgm:resizeHandles val="exact"/>
        </dgm:presLayoutVars>
      </dgm:prSet>
      <dgm:spPr/>
      <dgm:t>
        <a:bodyPr/>
        <a:lstStyle/>
        <a:p>
          <a:endParaRPr lang="de-DE"/>
        </a:p>
      </dgm:t>
    </dgm:pt>
    <dgm:pt modelId="{B9E44C63-8E43-4E89-82B2-D7E812EA5C26}" type="pres">
      <dgm:prSet presAssocID="{8E5CB2C9-2946-4967-BC5C-667BEBCBDA37}" presName="parentText" presStyleLbl="node1" presStyleIdx="0" presStyleCnt="1" custScaleY="169163" custLinFactNeighborX="-3626" custLinFactNeighborY="-6371">
        <dgm:presLayoutVars>
          <dgm:chMax val="0"/>
          <dgm:bulletEnabled val="1"/>
        </dgm:presLayoutVars>
      </dgm:prSet>
      <dgm:spPr/>
      <dgm:t>
        <a:bodyPr/>
        <a:lstStyle/>
        <a:p>
          <a:endParaRPr lang="de-DE"/>
        </a:p>
      </dgm:t>
    </dgm:pt>
    <dgm:pt modelId="{DFC79254-C589-401E-ABA7-7A22A35E8E94}" type="pres">
      <dgm:prSet presAssocID="{8E5CB2C9-2946-4967-BC5C-667BEBCBDA37}" presName="childText" presStyleLbl="revTx" presStyleIdx="0" presStyleCnt="1">
        <dgm:presLayoutVars>
          <dgm:bulletEnabled val="1"/>
        </dgm:presLayoutVars>
      </dgm:prSet>
      <dgm:spPr/>
      <dgm:t>
        <a:bodyPr/>
        <a:lstStyle/>
        <a:p>
          <a:endParaRPr lang="de-DE"/>
        </a:p>
      </dgm:t>
    </dgm:pt>
  </dgm:ptLst>
  <dgm:cxnLst>
    <dgm:cxn modelId="{33AE29E0-C779-4724-A0C6-D1A0471DA1AE}" srcId="{8E5CB2C9-2946-4967-BC5C-667BEBCBDA37}" destId="{B20B76EF-AEEE-4401-941C-98BEC1432A2C}" srcOrd="9" destOrd="0" parTransId="{7FA42095-8310-44C9-99BC-FF6D9780C947}" sibTransId="{A054DC08-F865-4F1C-B89B-FD912056C7D1}"/>
    <dgm:cxn modelId="{1601B6C1-2EFF-4CC5-A72E-FA1C2FEE9F27}" srcId="{8E5CB2C9-2946-4967-BC5C-667BEBCBDA37}" destId="{349B4B3C-486A-4529-B1CA-FDE19318F5D4}" srcOrd="5" destOrd="0" parTransId="{6BF15316-B03C-4542-9D45-A4A2D57D4A78}" sibTransId="{327F0A1F-6B91-4056-A832-C464C9597347}"/>
    <dgm:cxn modelId="{E52CCF88-42DD-4EC0-991C-572B38CF990F}" type="presOf" srcId="{0953C804-4932-448F-B769-18F188A22589}" destId="{DDD426B0-9C21-4DFE-B292-DE46DA4B4127}" srcOrd="0" destOrd="0" presId="urn:microsoft.com/office/officeart/2005/8/layout/vList2"/>
    <dgm:cxn modelId="{53032177-3637-40E7-9DD6-50CC4474D7E0}" srcId="{8E5CB2C9-2946-4967-BC5C-667BEBCBDA37}" destId="{8F315400-C447-49F6-8BC3-8F8F4B5BD009}" srcOrd="8" destOrd="0" parTransId="{1C30A6FB-46E8-4827-800B-B9B1B2D8231E}" sibTransId="{B0510EAB-E760-4A50-A2E6-0B5B38DD9CF7}"/>
    <dgm:cxn modelId="{80899027-3857-461D-8726-68DA58B122C4}" type="presOf" srcId="{B20B76EF-AEEE-4401-941C-98BEC1432A2C}" destId="{DFC79254-C589-401E-ABA7-7A22A35E8E94}" srcOrd="0" destOrd="9" presId="urn:microsoft.com/office/officeart/2005/8/layout/vList2"/>
    <dgm:cxn modelId="{B5D2AB37-0CF9-42E4-9BC1-D167AE216710}" srcId="{8E5CB2C9-2946-4967-BC5C-667BEBCBDA37}" destId="{2DE79949-6A24-44CA-96AB-E68ACAD82E8D}" srcOrd="3" destOrd="0" parTransId="{B4B56EC7-59A0-48AA-91C3-B8AE229EE3FB}" sibTransId="{5B381228-6E1F-4D1E-B0CB-D218C39B00E3}"/>
    <dgm:cxn modelId="{48B766E4-D55C-4022-8FBF-1F56BBD6026D}" srcId="{8E5CB2C9-2946-4967-BC5C-667BEBCBDA37}" destId="{0FAE44C0-D674-40C5-8946-B7F175F32D31}" srcOrd="15" destOrd="0" parTransId="{A9EF3148-765E-41D6-8F79-298A317851FA}" sibTransId="{32FC9F5D-6252-4CCF-8544-DC3E6B59607A}"/>
    <dgm:cxn modelId="{261B57FB-562B-41D1-902D-6DCE916C84A2}" srcId="{8E5CB2C9-2946-4967-BC5C-667BEBCBDA37}" destId="{C767C667-42A9-4762-9F92-1E43DC8E069E}" srcOrd="11" destOrd="0" parTransId="{39112291-A502-499A-A1BC-8813890C747E}" sibTransId="{1CFC7D0C-6911-4EB9-84A1-CAFAAADE0214}"/>
    <dgm:cxn modelId="{520A4F8B-3A9D-4086-B41E-D1729E73093D}" srcId="{8E5CB2C9-2946-4967-BC5C-667BEBCBDA37}" destId="{B5308526-FE1B-46DB-9DC8-8AA3EF6EC2A1}" srcOrd="14" destOrd="0" parTransId="{96C301DD-A76F-41D7-A41C-42732865D1E2}" sibTransId="{CF2AD903-E374-4803-90FC-6ACDA53AC6B5}"/>
    <dgm:cxn modelId="{72248A42-3FEE-4D40-9841-01A4A9ADE4EF}" srcId="{8E5CB2C9-2946-4967-BC5C-667BEBCBDA37}" destId="{861E67A6-7A63-4BE9-A5D3-6E69B3AAB4B8}" srcOrd="4" destOrd="0" parTransId="{A80506F4-86BF-4680-8546-48C263AD0AF0}" sibTransId="{8842A116-3713-401D-B99A-1C56771F3831}"/>
    <dgm:cxn modelId="{97215A14-1CA9-4B42-9CA6-5FC2F999ADD5}" type="presOf" srcId="{C277D38A-72E6-4E93-8208-978485740548}" destId="{DFC79254-C589-401E-ABA7-7A22A35E8E94}" srcOrd="0" destOrd="12" presId="urn:microsoft.com/office/officeart/2005/8/layout/vList2"/>
    <dgm:cxn modelId="{11CF3D56-D427-4880-A3AA-F192AE62D06F}" type="presOf" srcId="{418FFC40-C261-41CA-A013-2DFBC3185F33}" destId="{DFC79254-C589-401E-ABA7-7A22A35E8E94}" srcOrd="0" destOrd="10" presId="urn:microsoft.com/office/officeart/2005/8/layout/vList2"/>
    <dgm:cxn modelId="{74D39D46-0097-4759-90E3-8EFD8E25AC17}" type="presOf" srcId="{5ADD59E4-06E0-46D8-A6AF-922DCD3A37F2}" destId="{DFC79254-C589-401E-ABA7-7A22A35E8E94}" srcOrd="0" destOrd="7" presId="urn:microsoft.com/office/officeart/2005/8/layout/vList2"/>
    <dgm:cxn modelId="{6CF04F79-FD97-4D48-B6D7-AE56BD0B632A}" srcId="{8E5CB2C9-2946-4967-BC5C-667BEBCBDA37}" destId="{DAAED92C-DFEE-43EF-8FDC-5A5CB3C78732}" srcOrd="6" destOrd="0" parTransId="{D81C3DD4-0BFD-43F4-B975-D84AA874B297}" sibTransId="{11901B53-4CF2-4442-85D7-BAD440A57607}"/>
    <dgm:cxn modelId="{078992F7-64D3-4CF2-BBFF-8EACE9B4E20D}" type="presOf" srcId="{349B4B3C-486A-4529-B1CA-FDE19318F5D4}" destId="{DFC79254-C589-401E-ABA7-7A22A35E8E94}" srcOrd="0" destOrd="5" presId="urn:microsoft.com/office/officeart/2005/8/layout/vList2"/>
    <dgm:cxn modelId="{FDAD1B1B-2BD8-4C7E-9A12-D0D01F8CC9C1}" type="presOf" srcId="{C5141E34-7E4F-45C9-B4B9-AEE53047164D}" destId="{DFC79254-C589-401E-ABA7-7A22A35E8E94}" srcOrd="0" destOrd="1" presId="urn:microsoft.com/office/officeart/2005/8/layout/vList2"/>
    <dgm:cxn modelId="{5DE2913E-B65D-47BC-91CA-5B12F92E8ADC}" type="presOf" srcId="{8E5CB2C9-2946-4967-BC5C-667BEBCBDA37}" destId="{B9E44C63-8E43-4E89-82B2-D7E812EA5C26}" srcOrd="0" destOrd="0" presId="urn:microsoft.com/office/officeart/2005/8/layout/vList2"/>
    <dgm:cxn modelId="{31BDEE82-023A-4148-AE9B-B4989AC7A961}" srcId="{8E5CB2C9-2946-4967-BC5C-667BEBCBDA37}" destId="{418FFC40-C261-41CA-A013-2DFBC3185F33}" srcOrd="10" destOrd="0" parTransId="{622627E4-87D1-4E3E-94A7-74327DCD2943}" sibTransId="{9FC5995C-2610-4452-ABE0-6E5E33D18AEF}"/>
    <dgm:cxn modelId="{75B221DF-3C09-45E1-B7F8-5D6621A39411}" type="presOf" srcId="{2DE79949-6A24-44CA-96AB-E68ACAD82E8D}" destId="{DFC79254-C589-401E-ABA7-7A22A35E8E94}" srcOrd="0" destOrd="3" presId="urn:microsoft.com/office/officeart/2005/8/layout/vList2"/>
    <dgm:cxn modelId="{228261B6-F770-4ADD-8540-8BC8F55F74FF}" type="presOf" srcId="{626E16B4-E476-4E5B-A861-7A7AFE97943E}" destId="{DFC79254-C589-401E-ABA7-7A22A35E8E94}" srcOrd="0" destOrd="13" presId="urn:microsoft.com/office/officeart/2005/8/layout/vList2"/>
    <dgm:cxn modelId="{93B826EC-E4AF-475A-A613-CFF8ED7AB47E}" type="presOf" srcId="{DAAED92C-DFEE-43EF-8FDC-5A5CB3C78732}" destId="{DFC79254-C589-401E-ABA7-7A22A35E8E94}" srcOrd="0" destOrd="6" presId="urn:microsoft.com/office/officeart/2005/8/layout/vList2"/>
    <dgm:cxn modelId="{40C1F550-3A8D-433B-85CC-1BDF7489A860}" srcId="{8E5CB2C9-2946-4967-BC5C-667BEBCBDA37}" destId="{A794E0D4-C9D4-418B-9FFB-736F48DC379A}" srcOrd="2" destOrd="0" parTransId="{01BAC7D7-7511-4205-992F-1D33003BC4E8}" sibTransId="{C1051B8F-2E97-4AC7-BBB0-65DD22296251}"/>
    <dgm:cxn modelId="{FCE1BFE6-A0B1-462F-94ED-895F6ADE0144}" type="presOf" srcId="{861E67A6-7A63-4BE9-A5D3-6E69B3AAB4B8}" destId="{DFC79254-C589-401E-ABA7-7A22A35E8E94}" srcOrd="0" destOrd="4" presId="urn:microsoft.com/office/officeart/2005/8/layout/vList2"/>
    <dgm:cxn modelId="{3AEBD99A-1919-4DB8-9905-FC0BBEB68203}" type="presOf" srcId="{0FAE44C0-D674-40C5-8946-B7F175F32D31}" destId="{DFC79254-C589-401E-ABA7-7A22A35E8E94}" srcOrd="0" destOrd="15" presId="urn:microsoft.com/office/officeart/2005/8/layout/vList2"/>
    <dgm:cxn modelId="{1BC598E5-8A97-4696-A47D-F76D4C596144}" srcId="{8E5CB2C9-2946-4967-BC5C-667BEBCBDA37}" destId="{A3E83ECD-1353-438F-A195-8AEAB18A4394}" srcOrd="0" destOrd="0" parTransId="{5BB9489A-8DBA-4F20-A42B-5E2C082971FE}" sibTransId="{607B2277-DA4F-4367-8246-2372010DD795}"/>
    <dgm:cxn modelId="{8D22C374-B36E-4EF4-833E-839E98C27871}" srcId="{8E5CB2C9-2946-4967-BC5C-667BEBCBDA37}" destId="{626E16B4-E476-4E5B-A861-7A7AFE97943E}" srcOrd="13" destOrd="0" parTransId="{F9615A59-9197-46C6-90C8-E32B041383A6}" sibTransId="{340552D2-CC51-4DEF-807E-32831FCA6FC5}"/>
    <dgm:cxn modelId="{EB2A65B1-3966-4430-B6D3-C4BB559AF48E}" type="presOf" srcId="{B5308526-FE1B-46DB-9DC8-8AA3EF6EC2A1}" destId="{DFC79254-C589-401E-ABA7-7A22A35E8E94}" srcOrd="0" destOrd="14" presId="urn:microsoft.com/office/officeart/2005/8/layout/vList2"/>
    <dgm:cxn modelId="{92627F18-BBCA-4577-95A6-B124178B95A5}" srcId="{8E5CB2C9-2946-4967-BC5C-667BEBCBDA37}" destId="{5ADD59E4-06E0-46D8-A6AF-922DCD3A37F2}" srcOrd="7" destOrd="0" parTransId="{F28F44BA-3120-4AA7-96C1-50B6CF9B4EA9}" sibTransId="{18B0D716-7B6C-42D8-AA01-70A8E6D8D126}"/>
    <dgm:cxn modelId="{CB2B7C88-C3CD-4E4B-A649-6E68B10743D5}" srcId="{8E5CB2C9-2946-4967-BC5C-667BEBCBDA37}" destId="{C277D38A-72E6-4E93-8208-978485740548}" srcOrd="12" destOrd="0" parTransId="{5B99D876-EC5C-4310-9FBF-55EA824C24B5}" sibTransId="{E2714788-9762-443E-B621-8D0D43AEAB89}"/>
    <dgm:cxn modelId="{5B08AC7B-2BB4-4988-9692-976AE7552EC8}" type="presOf" srcId="{A3E83ECD-1353-438F-A195-8AEAB18A4394}" destId="{DFC79254-C589-401E-ABA7-7A22A35E8E94}" srcOrd="0" destOrd="0" presId="urn:microsoft.com/office/officeart/2005/8/layout/vList2"/>
    <dgm:cxn modelId="{3FA95878-8D75-4409-8493-3EA45F207376}" type="presOf" srcId="{C767C667-42A9-4762-9F92-1E43DC8E069E}" destId="{DFC79254-C589-401E-ABA7-7A22A35E8E94}" srcOrd="0" destOrd="11" presId="urn:microsoft.com/office/officeart/2005/8/layout/vList2"/>
    <dgm:cxn modelId="{D6088A60-A461-4553-BF47-CC4F86C4BDEB}" type="presOf" srcId="{8F315400-C447-49F6-8BC3-8F8F4B5BD009}" destId="{DFC79254-C589-401E-ABA7-7A22A35E8E94}" srcOrd="0" destOrd="8" presId="urn:microsoft.com/office/officeart/2005/8/layout/vList2"/>
    <dgm:cxn modelId="{AD024706-597A-48AE-BDF0-08A1B74FED05}" srcId="{8E5CB2C9-2946-4967-BC5C-667BEBCBDA37}" destId="{C5141E34-7E4F-45C9-B4B9-AEE53047164D}" srcOrd="1" destOrd="0" parTransId="{3ECA0C22-7A04-42F9-95DF-52312A5A4361}" sibTransId="{DA195DC0-85DA-4970-A9DC-0FFA7719404C}"/>
    <dgm:cxn modelId="{60E298CD-7FF5-4777-B2AC-E491A8DEACFF}" type="presOf" srcId="{A794E0D4-C9D4-418B-9FFB-736F48DC379A}" destId="{DFC79254-C589-401E-ABA7-7A22A35E8E94}" srcOrd="0" destOrd="2" presId="urn:microsoft.com/office/officeart/2005/8/layout/vList2"/>
    <dgm:cxn modelId="{34E5FF05-E2E0-4866-8F1B-932B7AE5A052}" srcId="{0953C804-4932-448F-B769-18F188A22589}" destId="{8E5CB2C9-2946-4967-BC5C-667BEBCBDA37}" srcOrd="0" destOrd="0" parTransId="{909B4E58-B182-4522-938E-984E65BDFFE6}" sibTransId="{8420F865-CDAF-4E31-A203-ED3789A2AEA2}"/>
    <dgm:cxn modelId="{9EA4D047-57EF-44CC-BB15-24DCD2658405}" type="presParOf" srcId="{DDD426B0-9C21-4DFE-B292-DE46DA4B4127}" destId="{B9E44C63-8E43-4E89-82B2-D7E812EA5C26}" srcOrd="0" destOrd="0" presId="urn:microsoft.com/office/officeart/2005/8/layout/vList2"/>
    <dgm:cxn modelId="{D73E3955-E2B5-4B0B-87D0-5A59E293F00D}" type="presParOf" srcId="{DDD426B0-9C21-4DFE-B292-DE46DA4B4127}" destId="{DFC79254-C589-401E-ABA7-7A22A35E8E9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C6DF3DE-77F1-41E0-84B6-991B2266098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5F74984D-C70D-404D-9884-5B6C5F5EFF01}">
      <dgm:prSet custT="1"/>
      <dgm:spPr/>
      <dgm:t>
        <a:bodyPr/>
        <a:lstStyle/>
        <a:p>
          <a:pPr rtl="0"/>
          <a:r>
            <a:rPr lang="de-DE" sz="2000" dirty="0"/>
            <a:t>Vorteile:</a:t>
          </a:r>
          <a:endParaRPr lang="de-CH" sz="2000" dirty="0"/>
        </a:p>
      </dgm:t>
    </dgm:pt>
    <dgm:pt modelId="{1F0F2919-015D-4353-A64E-15DCD03BD6B4}" type="parTrans" cxnId="{BAE0D7A1-9BB1-48E6-B685-BB0420D6BAC8}">
      <dgm:prSet/>
      <dgm:spPr/>
      <dgm:t>
        <a:bodyPr/>
        <a:lstStyle/>
        <a:p>
          <a:endParaRPr lang="de-DE"/>
        </a:p>
      </dgm:t>
    </dgm:pt>
    <dgm:pt modelId="{C4B582D5-4E4F-4B54-A351-C74A28AB2211}" type="sibTrans" cxnId="{BAE0D7A1-9BB1-48E6-B685-BB0420D6BAC8}">
      <dgm:prSet/>
      <dgm:spPr/>
      <dgm:t>
        <a:bodyPr/>
        <a:lstStyle/>
        <a:p>
          <a:endParaRPr lang="de-DE"/>
        </a:p>
      </dgm:t>
    </dgm:pt>
    <dgm:pt modelId="{28F1F034-9FBA-46A8-A809-F21C33480127}">
      <dgm:prSet custT="1"/>
      <dgm:spPr/>
      <dgm:t>
        <a:bodyPr/>
        <a:lstStyle/>
        <a:p>
          <a:pPr rtl="0"/>
          <a:r>
            <a:rPr lang="de-DE" sz="2000" dirty="0"/>
            <a:t>Kennen die Person meist gut</a:t>
          </a:r>
          <a:endParaRPr lang="de-CH" sz="2000" dirty="0"/>
        </a:p>
      </dgm:t>
    </dgm:pt>
    <dgm:pt modelId="{78C5903F-E7AD-4EEE-8DF2-5E7856FE40BD}" type="parTrans" cxnId="{1AD3A58E-DFCB-4920-B582-1211D2F6E2C7}">
      <dgm:prSet/>
      <dgm:spPr/>
      <dgm:t>
        <a:bodyPr/>
        <a:lstStyle/>
        <a:p>
          <a:endParaRPr lang="de-DE"/>
        </a:p>
      </dgm:t>
    </dgm:pt>
    <dgm:pt modelId="{E9A1029A-6A98-4C88-B7D3-3504F067F258}" type="sibTrans" cxnId="{1AD3A58E-DFCB-4920-B582-1211D2F6E2C7}">
      <dgm:prSet/>
      <dgm:spPr/>
      <dgm:t>
        <a:bodyPr/>
        <a:lstStyle/>
        <a:p>
          <a:endParaRPr lang="de-DE"/>
        </a:p>
      </dgm:t>
    </dgm:pt>
    <dgm:pt modelId="{238F0DA9-4628-4657-8C1B-78959D9F2192}">
      <dgm:prSet custT="1"/>
      <dgm:spPr/>
      <dgm:t>
        <a:bodyPr/>
        <a:lstStyle/>
        <a:p>
          <a:pPr rtl="0"/>
          <a:r>
            <a:rPr lang="de-DE" sz="2000" dirty="0"/>
            <a:t>Erkennen oft zuverlässig </a:t>
          </a:r>
          <a:r>
            <a:rPr lang="de-DE" sz="2000" dirty="0" smtClean="0"/>
            <a:t>Veränderungen und Defizite</a:t>
          </a:r>
          <a:r>
            <a:rPr lang="de-DE" sz="2000" dirty="0"/>
            <a:t>; </a:t>
          </a:r>
          <a:r>
            <a:rPr lang="de-DE" sz="2000" dirty="0" smtClean="0"/>
            <a:t>Einschätzung teilweise </a:t>
          </a:r>
          <a:r>
            <a:rPr lang="de-DE" sz="2000" dirty="0"/>
            <a:t>genauso hoch zu werten wie </a:t>
          </a:r>
          <a:r>
            <a:rPr lang="de-DE" sz="2000" dirty="0" smtClean="0"/>
            <a:t>diejenige einer medizinischen Fachperson</a:t>
          </a:r>
          <a:endParaRPr lang="de-CH" sz="2000" dirty="0"/>
        </a:p>
      </dgm:t>
    </dgm:pt>
    <dgm:pt modelId="{D1294AE3-272F-4943-8F65-819DF55D5EDE}" type="parTrans" cxnId="{DAE4184A-D8C1-4B8B-85D3-30EB255458D6}">
      <dgm:prSet/>
      <dgm:spPr/>
      <dgm:t>
        <a:bodyPr/>
        <a:lstStyle/>
        <a:p>
          <a:endParaRPr lang="de-DE"/>
        </a:p>
      </dgm:t>
    </dgm:pt>
    <dgm:pt modelId="{2842DB3A-9E3E-4AD5-9A89-2FEBB99AB92E}" type="sibTrans" cxnId="{DAE4184A-D8C1-4B8B-85D3-30EB255458D6}">
      <dgm:prSet/>
      <dgm:spPr/>
      <dgm:t>
        <a:bodyPr/>
        <a:lstStyle/>
        <a:p>
          <a:endParaRPr lang="de-DE"/>
        </a:p>
      </dgm:t>
    </dgm:pt>
    <dgm:pt modelId="{F8CC45BB-8C5D-4E02-9807-F2B800DA49EA}">
      <dgm:prSet custT="1"/>
      <dgm:spPr/>
      <dgm:t>
        <a:bodyPr/>
        <a:lstStyle/>
        <a:p>
          <a:pPr rtl="0"/>
          <a:r>
            <a:rPr lang="de-DE" sz="2000" dirty="0"/>
            <a:t>Präzise Auskünfte </a:t>
          </a:r>
          <a:r>
            <a:rPr lang="de-DE" sz="2000" dirty="0" smtClean="0"/>
            <a:t>(verschriftlicht) als spätere Beweismittel</a:t>
          </a:r>
          <a:endParaRPr lang="de-CH" sz="2000" dirty="0"/>
        </a:p>
      </dgm:t>
    </dgm:pt>
    <dgm:pt modelId="{E7D09890-4E4C-42D8-AAA7-47A649391950}" type="parTrans" cxnId="{C88224F6-9B54-4872-9186-E24EBEDB05FF}">
      <dgm:prSet/>
      <dgm:spPr/>
      <dgm:t>
        <a:bodyPr/>
        <a:lstStyle/>
        <a:p>
          <a:endParaRPr lang="de-DE"/>
        </a:p>
      </dgm:t>
    </dgm:pt>
    <dgm:pt modelId="{54E965FE-AC8C-43BB-BF7D-0D644C09560B}" type="sibTrans" cxnId="{C88224F6-9B54-4872-9186-E24EBEDB05FF}">
      <dgm:prSet/>
      <dgm:spPr/>
      <dgm:t>
        <a:bodyPr/>
        <a:lstStyle/>
        <a:p>
          <a:endParaRPr lang="de-DE"/>
        </a:p>
      </dgm:t>
    </dgm:pt>
    <dgm:pt modelId="{974DB36B-438A-470F-9BD1-B0C510E7DED2}">
      <dgm:prSet custT="1"/>
      <dgm:spPr/>
      <dgm:t>
        <a:bodyPr/>
        <a:lstStyle/>
        <a:p>
          <a:pPr rtl="0"/>
          <a:r>
            <a:rPr lang="de-DE" sz="2000" dirty="0" smtClean="0"/>
            <a:t>Quelle von Dokumenten (</a:t>
          </a:r>
          <a:r>
            <a:rPr lang="de-DE" sz="2000" dirty="0"/>
            <a:t>Briefe, </a:t>
          </a:r>
          <a:r>
            <a:rPr lang="de-DE" sz="2000" dirty="0" smtClean="0"/>
            <a:t>SMS, Krankenakten)</a:t>
          </a:r>
          <a:endParaRPr lang="de-CH" sz="2000" dirty="0"/>
        </a:p>
      </dgm:t>
    </dgm:pt>
    <dgm:pt modelId="{3FC9A140-F7C9-4C02-AC7D-841C3B55A862}" type="parTrans" cxnId="{856369A1-C524-4D07-8636-DE00A072C97E}">
      <dgm:prSet/>
      <dgm:spPr/>
      <dgm:t>
        <a:bodyPr/>
        <a:lstStyle/>
        <a:p>
          <a:endParaRPr lang="de-DE"/>
        </a:p>
      </dgm:t>
    </dgm:pt>
    <dgm:pt modelId="{D3551310-886A-40A5-8BF3-D4E7DC64441E}" type="sibTrans" cxnId="{856369A1-C524-4D07-8636-DE00A072C97E}">
      <dgm:prSet/>
      <dgm:spPr/>
      <dgm:t>
        <a:bodyPr/>
        <a:lstStyle/>
        <a:p>
          <a:endParaRPr lang="de-DE"/>
        </a:p>
      </dgm:t>
    </dgm:pt>
    <dgm:pt modelId="{B29951D1-01FF-41DF-B862-2AA819BBA170}">
      <dgm:prSet custT="1"/>
      <dgm:spPr/>
      <dgm:t>
        <a:bodyPr/>
        <a:lstStyle/>
        <a:p>
          <a:pPr rtl="0"/>
          <a:r>
            <a:rPr lang="de-DE" sz="2000" dirty="0"/>
            <a:t>Nachteile:</a:t>
          </a:r>
          <a:endParaRPr lang="de-CH" sz="2000" dirty="0"/>
        </a:p>
      </dgm:t>
    </dgm:pt>
    <dgm:pt modelId="{1891488A-04A8-41B9-8BF7-44CFD1F94027}" type="parTrans" cxnId="{6C846037-53DE-41EA-AC48-1870C1444C73}">
      <dgm:prSet/>
      <dgm:spPr/>
      <dgm:t>
        <a:bodyPr/>
        <a:lstStyle/>
        <a:p>
          <a:endParaRPr lang="de-DE"/>
        </a:p>
      </dgm:t>
    </dgm:pt>
    <dgm:pt modelId="{A14D8CC0-6E23-4700-AF10-7BF58D25AE9D}" type="sibTrans" cxnId="{6C846037-53DE-41EA-AC48-1870C1444C73}">
      <dgm:prSet/>
      <dgm:spPr/>
      <dgm:t>
        <a:bodyPr/>
        <a:lstStyle/>
        <a:p>
          <a:endParaRPr lang="de-DE"/>
        </a:p>
      </dgm:t>
    </dgm:pt>
    <dgm:pt modelId="{F67F8393-0AAF-44B8-9B38-5124F0D8793A}">
      <dgm:prSet custT="1"/>
      <dgm:spPr/>
      <dgm:t>
        <a:bodyPr/>
        <a:lstStyle/>
        <a:p>
          <a:pPr rtl="0"/>
          <a:r>
            <a:rPr lang="de-DE" sz="2000" dirty="0"/>
            <a:t>oft auch unzuverlässig (vgl. allgemein Zeugenaussagen)</a:t>
          </a:r>
          <a:endParaRPr lang="de-CH" sz="2000" dirty="0"/>
        </a:p>
      </dgm:t>
    </dgm:pt>
    <dgm:pt modelId="{E4E4D387-770C-44D1-832E-19D186CABB99}" type="parTrans" cxnId="{03109EBC-2DF8-47A5-BA08-33A774C51DC1}">
      <dgm:prSet/>
      <dgm:spPr/>
      <dgm:t>
        <a:bodyPr/>
        <a:lstStyle/>
        <a:p>
          <a:endParaRPr lang="de-DE"/>
        </a:p>
      </dgm:t>
    </dgm:pt>
    <dgm:pt modelId="{A78F6772-07BF-49F4-A2C5-A7FAE7F2F065}" type="sibTrans" cxnId="{03109EBC-2DF8-47A5-BA08-33A774C51DC1}">
      <dgm:prSet/>
      <dgm:spPr/>
      <dgm:t>
        <a:bodyPr/>
        <a:lstStyle/>
        <a:p>
          <a:endParaRPr lang="de-DE"/>
        </a:p>
      </dgm:t>
    </dgm:pt>
    <dgm:pt modelId="{9AF40348-3404-4E20-8BDF-B6DFF043CC07}">
      <dgm:prSet custT="1"/>
      <dgm:spPr/>
      <dgm:t>
        <a:bodyPr/>
        <a:lstStyle/>
        <a:p>
          <a:pPr rtl="0"/>
          <a:r>
            <a:rPr lang="de-DE" sz="2000" dirty="0"/>
            <a:t>Interessenkonflikte</a:t>
          </a:r>
          <a:endParaRPr lang="de-CH" sz="2000" dirty="0"/>
        </a:p>
      </dgm:t>
    </dgm:pt>
    <dgm:pt modelId="{BC58BF66-76F8-4A74-B985-74FED83D07DB}" type="parTrans" cxnId="{A8F3897D-644A-4ED2-A986-05001C9A0296}">
      <dgm:prSet/>
      <dgm:spPr/>
      <dgm:t>
        <a:bodyPr/>
        <a:lstStyle/>
        <a:p>
          <a:endParaRPr lang="de-DE"/>
        </a:p>
      </dgm:t>
    </dgm:pt>
    <dgm:pt modelId="{371C3DE3-76B5-49B4-B45B-3C42796FF0E9}" type="sibTrans" cxnId="{A8F3897D-644A-4ED2-A986-05001C9A0296}">
      <dgm:prSet/>
      <dgm:spPr/>
      <dgm:t>
        <a:bodyPr/>
        <a:lstStyle/>
        <a:p>
          <a:endParaRPr lang="de-DE"/>
        </a:p>
      </dgm:t>
    </dgm:pt>
    <dgm:pt modelId="{69669FDB-1959-4BDE-83F2-8B270702721E}">
      <dgm:prSet custT="1"/>
      <dgm:spPr/>
      <dgm:t>
        <a:bodyPr/>
        <a:lstStyle/>
        <a:p>
          <a:pPr rtl="0"/>
          <a:r>
            <a:rPr lang="de-DE" sz="2000" dirty="0"/>
            <a:t>stellen auf subjektive Beobachtungen ab</a:t>
          </a:r>
          <a:endParaRPr lang="de-CH" sz="2000" dirty="0"/>
        </a:p>
      </dgm:t>
    </dgm:pt>
    <dgm:pt modelId="{3C0FE1E1-DC0E-4672-8ACF-F0E20E54D3E8}" type="parTrans" cxnId="{524DC6F9-4C96-41DD-AC9A-CA3A670F1AEC}">
      <dgm:prSet/>
      <dgm:spPr/>
      <dgm:t>
        <a:bodyPr/>
        <a:lstStyle/>
        <a:p>
          <a:endParaRPr lang="de-DE"/>
        </a:p>
      </dgm:t>
    </dgm:pt>
    <dgm:pt modelId="{D14F3CD7-651B-4C55-B94C-35F405DC8566}" type="sibTrans" cxnId="{524DC6F9-4C96-41DD-AC9A-CA3A670F1AEC}">
      <dgm:prSet/>
      <dgm:spPr/>
      <dgm:t>
        <a:bodyPr/>
        <a:lstStyle/>
        <a:p>
          <a:endParaRPr lang="de-DE"/>
        </a:p>
      </dgm:t>
    </dgm:pt>
    <dgm:pt modelId="{A02E85A6-F543-414B-B7B0-5DE8D2D87CAF}">
      <dgm:prSet custT="1"/>
      <dgm:spPr/>
      <dgm:t>
        <a:bodyPr/>
        <a:lstStyle/>
        <a:p>
          <a:pPr rtl="0"/>
          <a:r>
            <a:rPr lang="de-DE" sz="2000" dirty="0"/>
            <a:t>sind ev. sogar widersprüchlich</a:t>
          </a:r>
          <a:endParaRPr lang="de-CH" sz="2000" dirty="0"/>
        </a:p>
      </dgm:t>
    </dgm:pt>
    <dgm:pt modelId="{B096806F-1614-4C75-B74F-94A5EA8FC431}" type="parTrans" cxnId="{F239F121-25EF-4FDA-930B-EF51C9E2FEFF}">
      <dgm:prSet/>
      <dgm:spPr/>
      <dgm:t>
        <a:bodyPr/>
        <a:lstStyle/>
        <a:p>
          <a:endParaRPr lang="de-DE"/>
        </a:p>
      </dgm:t>
    </dgm:pt>
    <dgm:pt modelId="{EA4EDBBD-1DA6-4085-B203-62B47EAF4CE4}" type="sibTrans" cxnId="{F239F121-25EF-4FDA-930B-EF51C9E2FEFF}">
      <dgm:prSet/>
      <dgm:spPr/>
      <dgm:t>
        <a:bodyPr/>
        <a:lstStyle/>
        <a:p>
          <a:endParaRPr lang="de-DE"/>
        </a:p>
      </dgm:t>
    </dgm:pt>
    <dgm:pt modelId="{65FA31F4-1105-4722-90C0-97A7D9EF39BF}" type="pres">
      <dgm:prSet presAssocID="{EC6DF3DE-77F1-41E0-84B6-991B2266098D}" presName="Name0" presStyleCnt="0">
        <dgm:presLayoutVars>
          <dgm:dir/>
          <dgm:animLvl val="lvl"/>
          <dgm:resizeHandles val="exact"/>
        </dgm:presLayoutVars>
      </dgm:prSet>
      <dgm:spPr/>
      <dgm:t>
        <a:bodyPr/>
        <a:lstStyle/>
        <a:p>
          <a:endParaRPr lang="de-DE"/>
        </a:p>
      </dgm:t>
    </dgm:pt>
    <dgm:pt modelId="{E1266163-97A6-4AAB-AB83-04DC0EB3A4D6}" type="pres">
      <dgm:prSet presAssocID="{5F74984D-C70D-404D-9884-5B6C5F5EFF01}" presName="linNode" presStyleCnt="0"/>
      <dgm:spPr/>
    </dgm:pt>
    <dgm:pt modelId="{E6166B63-48BB-465F-8B9D-8FEBBBF8183E}" type="pres">
      <dgm:prSet presAssocID="{5F74984D-C70D-404D-9884-5B6C5F5EFF01}" presName="parentText" presStyleLbl="node1" presStyleIdx="0" presStyleCnt="2" custScaleX="82244" custLinFactNeighborX="-10766" custLinFactNeighborY="-1969">
        <dgm:presLayoutVars>
          <dgm:chMax val="1"/>
          <dgm:bulletEnabled val="1"/>
        </dgm:presLayoutVars>
      </dgm:prSet>
      <dgm:spPr/>
      <dgm:t>
        <a:bodyPr/>
        <a:lstStyle/>
        <a:p>
          <a:endParaRPr lang="de-DE"/>
        </a:p>
      </dgm:t>
    </dgm:pt>
    <dgm:pt modelId="{C8C728A9-9F93-4812-B244-0A82FCE4989D}" type="pres">
      <dgm:prSet presAssocID="{5F74984D-C70D-404D-9884-5B6C5F5EFF01}" presName="descendantText" presStyleLbl="alignAccFollowNode1" presStyleIdx="0" presStyleCnt="2" custScaleX="194802" custScaleY="121768" custLinFactNeighborX="4" custLinFactNeighborY="0">
        <dgm:presLayoutVars>
          <dgm:bulletEnabled val="1"/>
        </dgm:presLayoutVars>
      </dgm:prSet>
      <dgm:spPr/>
      <dgm:t>
        <a:bodyPr/>
        <a:lstStyle/>
        <a:p>
          <a:endParaRPr lang="de-DE"/>
        </a:p>
      </dgm:t>
    </dgm:pt>
    <dgm:pt modelId="{C48820B1-6A6D-44A4-9749-E95E6DECFB2A}" type="pres">
      <dgm:prSet presAssocID="{C4B582D5-4E4F-4B54-A351-C74A28AB2211}" presName="sp" presStyleCnt="0"/>
      <dgm:spPr/>
    </dgm:pt>
    <dgm:pt modelId="{CEE6B097-C8F5-4AB7-A134-441BDF0C1B86}" type="pres">
      <dgm:prSet presAssocID="{B29951D1-01FF-41DF-B862-2AA819BBA170}" presName="linNode" presStyleCnt="0"/>
      <dgm:spPr/>
    </dgm:pt>
    <dgm:pt modelId="{463473C2-F4DA-45D7-B0E2-52ADA19194D3}" type="pres">
      <dgm:prSet presAssocID="{B29951D1-01FF-41DF-B862-2AA819BBA170}" presName="parentText" presStyleLbl="node1" presStyleIdx="1" presStyleCnt="2" custScaleX="77863" custLinFactNeighborX="-10699" custLinFactNeighborY="665">
        <dgm:presLayoutVars>
          <dgm:chMax val="1"/>
          <dgm:bulletEnabled val="1"/>
        </dgm:presLayoutVars>
      </dgm:prSet>
      <dgm:spPr/>
      <dgm:t>
        <a:bodyPr/>
        <a:lstStyle/>
        <a:p>
          <a:endParaRPr lang="de-DE"/>
        </a:p>
      </dgm:t>
    </dgm:pt>
    <dgm:pt modelId="{95282C07-03C8-493D-A428-EE134369119C}" type="pres">
      <dgm:prSet presAssocID="{B29951D1-01FF-41DF-B862-2AA819BBA170}" presName="descendantText" presStyleLbl="alignAccFollowNode1" presStyleIdx="1" presStyleCnt="2" custScaleX="185307" custScaleY="120604" custLinFactNeighborX="108" custLinFactNeighborY="0">
        <dgm:presLayoutVars>
          <dgm:bulletEnabled val="1"/>
        </dgm:presLayoutVars>
      </dgm:prSet>
      <dgm:spPr/>
      <dgm:t>
        <a:bodyPr/>
        <a:lstStyle/>
        <a:p>
          <a:endParaRPr lang="de-DE"/>
        </a:p>
      </dgm:t>
    </dgm:pt>
  </dgm:ptLst>
  <dgm:cxnLst>
    <dgm:cxn modelId="{6C846037-53DE-41EA-AC48-1870C1444C73}" srcId="{EC6DF3DE-77F1-41E0-84B6-991B2266098D}" destId="{B29951D1-01FF-41DF-B862-2AA819BBA170}" srcOrd="1" destOrd="0" parTransId="{1891488A-04A8-41B9-8BF7-44CFD1F94027}" sibTransId="{A14D8CC0-6E23-4700-AF10-7BF58D25AE9D}"/>
    <dgm:cxn modelId="{F137C57F-993B-4EFE-BDAA-613731E1ED95}" type="presOf" srcId="{9AF40348-3404-4E20-8BDF-B6DFF043CC07}" destId="{95282C07-03C8-493D-A428-EE134369119C}" srcOrd="0" destOrd="3" presId="urn:microsoft.com/office/officeart/2005/8/layout/vList5"/>
    <dgm:cxn modelId="{0495D2F6-4588-4F69-881F-805C4287E7BB}" type="presOf" srcId="{EC6DF3DE-77F1-41E0-84B6-991B2266098D}" destId="{65FA31F4-1105-4722-90C0-97A7D9EF39BF}" srcOrd="0" destOrd="0" presId="urn:microsoft.com/office/officeart/2005/8/layout/vList5"/>
    <dgm:cxn modelId="{1224FBCD-792D-4601-9821-8186D0065788}" type="presOf" srcId="{F67F8393-0AAF-44B8-9B38-5124F0D8793A}" destId="{95282C07-03C8-493D-A428-EE134369119C}" srcOrd="0" destOrd="0" presId="urn:microsoft.com/office/officeart/2005/8/layout/vList5"/>
    <dgm:cxn modelId="{4A22AC76-8DA4-4C38-A991-C5E2565877A7}" type="presOf" srcId="{F8CC45BB-8C5D-4E02-9807-F2B800DA49EA}" destId="{C8C728A9-9F93-4812-B244-0A82FCE4989D}" srcOrd="0" destOrd="2" presId="urn:microsoft.com/office/officeart/2005/8/layout/vList5"/>
    <dgm:cxn modelId="{3E77EBF0-BCA8-45B1-9D09-C65444A31DB5}" type="presOf" srcId="{A02E85A6-F543-414B-B7B0-5DE8D2D87CAF}" destId="{95282C07-03C8-493D-A428-EE134369119C}" srcOrd="0" destOrd="2" presId="urn:microsoft.com/office/officeart/2005/8/layout/vList5"/>
    <dgm:cxn modelId="{DAE4184A-D8C1-4B8B-85D3-30EB255458D6}" srcId="{5F74984D-C70D-404D-9884-5B6C5F5EFF01}" destId="{238F0DA9-4628-4657-8C1B-78959D9F2192}" srcOrd="1" destOrd="0" parTransId="{D1294AE3-272F-4943-8F65-819DF55D5EDE}" sibTransId="{2842DB3A-9E3E-4AD5-9A89-2FEBB99AB92E}"/>
    <dgm:cxn modelId="{031775B2-AF74-40E4-BE2D-75466DD85DA0}" type="presOf" srcId="{5F74984D-C70D-404D-9884-5B6C5F5EFF01}" destId="{E6166B63-48BB-465F-8B9D-8FEBBBF8183E}" srcOrd="0" destOrd="0" presId="urn:microsoft.com/office/officeart/2005/8/layout/vList5"/>
    <dgm:cxn modelId="{856369A1-C524-4D07-8636-DE00A072C97E}" srcId="{5F74984D-C70D-404D-9884-5B6C5F5EFF01}" destId="{974DB36B-438A-470F-9BD1-B0C510E7DED2}" srcOrd="3" destOrd="0" parTransId="{3FC9A140-F7C9-4C02-AC7D-841C3B55A862}" sibTransId="{D3551310-886A-40A5-8BF3-D4E7DC64441E}"/>
    <dgm:cxn modelId="{F49A7378-A3AB-434F-989C-D4A0A5BABD97}" type="presOf" srcId="{B29951D1-01FF-41DF-B862-2AA819BBA170}" destId="{463473C2-F4DA-45D7-B0E2-52ADA19194D3}" srcOrd="0" destOrd="0" presId="urn:microsoft.com/office/officeart/2005/8/layout/vList5"/>
    <dgm:cxn modelId="{CDA85DB5-7C91-46FE-9CA6-0765DAE995C2}" type="presOf" srcId="{974DB36B-438A-470F-9BD1-B0C510E7DED2}" destId="{C8C728A9-9F93-4812-B244-0A82FCE4989D}" srcOrd="0" destOrd="3" presId="urn:microsoft.com/office/officeart/2005/8/layout/vList5"/>
    <dgm:cxn modelId="{1AD3A58E-DFCB-4920-B582-1211D2F6E2C7}" srcId="{5F74984D-C70D-404D-9884-5B6C5F5EFF01}" destId="{28F1F034-9FBA-46A8-A809-F21C33480127}" srcOrd="0" destOrd="0" parTransId="{78C5903F-E7AD-4EEE-8DF2-5E7856FE40BD}" sibTransId="{E9A1029A-6A98-4C88-B7D3-3504F067F258}"/>
    <dgm:cxn modelId="{524DC6F9-4C96-41DD-AC9A-CA3A670F1AEC}" srcId="{B29951D1-01FF-41DF-B862-2AA819BBA170}" destId="{69669FDB-1959-4BDE-83F2-8B270702721E}" srcOrd="1" destOrd="0" parTransId="{3C0FE1E1-DC0E-4672-8ACF-F0E20E54D3E8}" sibTransId="{D14F3CD7-651B-4C55-B94C-35F405DC8566}"/>
    <dgm:cxn modelId="{C66007AC-FC21-41A1-B3EE-37AAA0953677}" type="presOf" srcId="{69669FDB-1959-4BDE-83F2-8B270702721E}" destId="{95282C07-03C8-493D-A428-EE134369119C}" srcOrd="0" destOrd="1" presId="urn:microsoft.com/office/officeart/2005/8/layout/vList5"/>
    <dgm:cxn modelId="{F239F121-25EF-4FDA-930B-EF51C9E2FEFF}" srcId="{B29951D1-01FF-41DF-B862-2AA819BBA170}" destId="{A02E85A6-F543-414B-B7B0-5DE8D2D87CAF}" srcOrd="2" destOrd="0" parTransId="{B096806F-1614-4C75-B74F-94A5EA8FC431}" sibTransId="{EA4EDBBD-1DA6-4085-B203-62B47EAF4CE4}"/>
    <dgm:cxn modelId="{AD174484-1763-4EAD-972E-072CAA32470B}" type="presOf" srcId="{28F1F034-9FBA-46A8-A809-F21C33480127}" destId="{C8C728A9-9F93-4812-B244-0A82FCE4989D}" srcOrd="0" destOrd="0" presId="urn:microsoft.com/office/officeart/2005/8/layout/vList5"/>
    <dgm:cxn modelId="{A8F3897D-644A-4ED2-A986-05001C9A0296}" srcId="{B29951D1-01FF-41DF-B862-2AA819BBA170}" destId="{9AF40348-3404-4E20-8BDF-B6DFF043CC07}" srcOrd="3" destOrd="0" parTransId="{BC58BF66-76F8-4A74-B985-74FED83D07DB}" sibTransId="{371C3DE3-76B5-49B4-B45B-3C42796FF0E9}"/>
    <dgm:cxn modelId="{25CE70D0-1445-4B58-9651-744F477E4D1D}" type="presOf" srcId="{238F0DA9-4628-4657-8C1B-78959D9F2192}" destId="{C8C728A9-9F93-4812-B244-0A82FCE4989D}" srcOrd="0" destOrd="1" presId="urn:microsoft.com/office/officeart/2005/8/layout/vList5"/>
    <dgm:cxn modelId="{C88224F6-9B54-4872-9186-E24EBEDB05FF}" srcId="{5F74984D-C70D-404D-9884-5B6C5F5EFF01}" destId="{F8CC45BB-8C5D-4E02-9807-F2B800DA49EA}" srcOrd="2" destOrd="0" parTransId="{E7D09890-4E4C-42D8-AAA7-47A649391950}" sibTransId="{54E965FE-AC8C-43BB-BF7D-0D644C09560B}"/>
    <dgm:cxn modelId="{03109EBC-2DF8-47A5-BA08-33A774C51DC1}" srcId="{B29951D1-01FF-41DF-B862-2AA819BBA170}" destId="{F67F8393-0AAF-44B8-9B38-5124F0D8793A}" srcOrd="0" destOrd="0" parTransId="{E4E4D387-770C-44D1-832E-19D186CABB99}" sibTransId="{A78F6772-07BF-49F4-A2C5-A7FAE7F2F065}"/>
    <dgm:cxn modelId="{BAE0D7A1-9BB1-48E6-B685-BB0420D6BAC8}" srcId="{EC6DF3DE-77F1-41E0-84B6-991B2266098D}" destId="{5F74984D-C70D-404D-9884-5B6C5F5EFF01}" srcOrd="0" destOrd="0" parTransId="{1F0F2919-015D-4353-A64E-15DCD03BD6B4}" sibTransId="{C4B582D5-4E4F-4B54-A351-C74A28AB2211}"/>
    <dgm:cxn modelId="{F873C728-9B26-4802-9AB8-16CF990877D0}" type="presParOf" srcId="{65FA31F4-1105-4722-90C0-97A7D9EF39BF}" destId="{E1266163-97A6-4AAB-AB83-04DC0EB3A4D6}" srcOrd="0" destOrd="0" presId="urn:microsoft.com/office/officeart/2005/8/layout/vList5"/>
    <dgm:cxn modelId="{7F85807A-377C-45E6-A296-5B9D3F3A3C9F}" type="presParOf" srcId="{E1266163-97A6-4AAB-AB83-04DC0EB3A4D6}" destId="{E6166B63-48BB-465F-8B9D-8FEBBBF8183E}" srcOrd="0" destOrd="0" presId="urn:microsoft.com/office/officeart/2005/8/layout/vList5"/>
    <dgm:cxn modelId="{9763F32E-800C-4A9B-8478-486E2C43181E}" type="presParOf" srcId="{E1266163-97A6-4AAB-AB83-04DC0EB3A4D6}" destId="{C8C728A9-9F93-4812-B244-0A82FCE4989D}" srcOrd="1" destOrd="0" presId="urn:microsoft.com/office/officeart/2005/8/layout/vList5"/>
    <dgm:cxn modelId="{1B92E4BE-79D1-49C1-BEC5-215AFA302510}" type="presParOf" srcId="{65FA31F4-1105-4722-90C0-97A7D9EF39BF}" destId="{C48820B1-6A6D-44A4-9749-E95E6DECFB2A}" srcOrd="1" destOrd="0" presId="urn:microsoft.com/office/officeart/2005/8/layout/vList5"/>
    <dgm:cxn modelId="{E6E1A882-39F5-42C9-8EA8-4D45CCC5905D}" type="presParOf" srcId="{65FA31F4-1105-4722-90C0-97A7D9EF39BF}" destId="{CEE6B097-C8F5-4AB7-A134-441BDF0C1B86}" srcOrd="2" destOrd="0" presId="urn:microsoft.com/office/officeart/2005/8/layout/vList5"/>
    <dgm:cxn modelId="{10F7DB10-3CCF-40C7-A135-F250060AACE7}" type="presParOf" srcId="{CEE6B097-C8F5-4AB7-A134-441BDF0C1B86}" destId="{463473C2-F4DA-45D7-B0E2-52ADA19194D3}" srcOrd="0" destOrd="0" presId="urn:microsoft.com/office/officeart/2005/8/layout/vList5"/>
    <dgm:cxn modelId="{026DEE0F-4166-49A2-9363-0909752F901E}" type="presParOf" srcId="{CEE6B097-C8F5-4AB7-A134-441BDF0C1B86}" destId="{95282C07-03C8-493D-A428-EE134369119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C790E7B-D693-4FB5-85E4-38E3E17BC41B}"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de-DE"/>
        </a:p>
      </dgm:t>
    </dgm:pt>
    <dgm:pt modelId="{0A61EE50-B6C5-4219-A88F-21CBDE5717C2}">
      <dgm:prSet custT="1"/>
      <dgm:spPr/>
      <dgm:t>
        <a:bodyPr/>
        <a:lstStyle/>
        <a:p>
          <a:pPr rtl="0"/>
          <a:r>
            <a:rPr lang="de-CH" sz="1800" dirty="0" smtClean="0"/>
            <a:t>Hausarzt oder andere Ärztin</a:t>
          </a:r>
          <a:endParaRPr lang="de-CH" sz="1800" dirty="0"/>
        </a:p>
      </dgm:t>
    </dgm:pt>
    <dgm:pt modelId="{C8299163-0156-4306-8C9F-F14164007659}" type="parTrans" cxnId="{FCE43FF8-05A0-4513-B48E-693DB63D3BC4}">
      <dgm:prSet/>
      <dgm:spPr/>
      <dgm:t>
        <a:bodyPr/>
        <a:lstStyle/>
        <a:p>
          <a:endParaRPr lang="de-DE"/>
        </a:p>
      </dgm:t>
    </dgm:pt>
    <dgm:pt modelId="{B08E53B8-C718-45C8-A010-8419A0A164EA}" type="sibTrans" cxnId="{FCE43FF8-05A0-4513-B48E-693DB63D3BC4}">
      <dgm:prSet/>
      <dgm:spPr/>
      <dgm:t>
        <a:bodyPr/>
        <a:lstStyle/>
        <a:p>
          <a:endParaRPr lang="de-DE"/>
        </a:p>
      </dgm:t>
    </dgm:pt>
    <dgm:pt modelId="{99DF2F55-727F-4860-BFE5-0428445BC480}">
      <dgm:prSet custT="1"/>
      <dgm:spPr/>
      <dgm:t>
        <a:bodyPr/>
        <a:lstStyle/>
        <a:p>
          <a:pPr rtl="0"/>
          <a:r>
            <a:rPr lang="de-DE" sz="1800" dirty="0" smtClean="0"/>
            <a:t>Ausführungen über die </a:t>
          </a:r>
          <a:r>
            <a:rPr lang="de-DE" sz="1800" b="1" dirty="0" smtClean="0"/>
            <a:t>mentale Verfassung </a:t>
          </a:r>
          <a:r>
            <a:rPr lang="de-DE" sz="1800" dirty="0" smtClean="0"/>
            <a:t>im </a:t>
          </a:r>
          <a:r>
            <a:rPr lang="de-DE" sz="1800" b="1" dirty="0" smtClean="0"/>
            <a:t>relevanten Zeitraum </a:t>
          </a:r>
          <a:r>
            <a:rPr lang="de-DE" sz="1800" dirty="0" smtClean="0"/>
            <a:t>und  </a:t>
          </a:r>
          <a:r>
            <a:rPr lang="de-DE" sz="1800" b="1" dirty="0" smtClean="0"/>
            <a:t>vorhandene Fähigkeiten </a:t>
          </a:r>
          <a:r>
            <a:rPr lang="de-DE" sz="1800" dirty="0" smtClean="0"/>
            <a:t>mit Blick auf den </a:t>
          </a:r>
          <a:r>
            <a:rPr lang="de-DE" sz="1800" b="1" dirty="0" smtClean="0"/>
            <a:t>Inhalt</a:t>
          </a:r>
          <a:r>
            <a:rPr lang="de-DE" sz="1800" dirty="0" smtClean="0"/>
            <a:t> des Vorsorgeauftrages </a:t>
          </a:r>
          <a:endParaRPr lang="de-CH" sz="1800" dirty="0"/>
        </a:p>
      </dgm:t>
    </dgm:pt>
    <dgm:pt modelId="{372C2AF7-3B64-4513-B7F3-27D04A72488B}" type="parTrans" cxnId="{2E0B1B85-11B5-4C1E-A4AB-BDB2B6C0B8C2}">
      <dgm:prSet/>
      <dgm:spPr/>
      <dgm:t>
        <a:bodyPr/>
        <a:lstStyle/>
        <a:p>
          <a:endParaRPr lang="de-DE"/>
        </a:p>
      </dgm:t>
    </dgm:pt>
    <dgm:pt modelId="{015978A8-72E0-4374-947F-199718CC6031}" type="sibTrans" cxnId="{2E0B1B85-11B5-4C1E-A4AB-BDB2B6C0B8C2}">
      <dgm:prSet/>
      <dgm:spPr/>
      <dgm:t>
        <a:bodyPr/>
        <a:lstStyle/>
        <a:p>
          <a:endParaRPr lang="de-DE"/>
        </a:p>
      </dgm:t>
    </dgm:pt>
    <dgm:pt modelId="{67FAC0D7-4DD5-4A6D-AF74-A798E52023DD}">
      <dgm:prSet custT="1"/>
      <dgm:spPr/>
      <dgm:t>
        <a:bodyPr/>
        <a:lstStyle/>
        <a:p>
          <a:pPr rtl="0"/>
          <a:r>
            <a:rPr lang="de-DE" sz="1800" dirty="0" smtClean="0"/>
            <a:t>Gutachten empfehlen in besonders heiklen Fällen, kaum je praxisrelevant</a:t>
          </a:r>
          <a:endParaRPr lang="de-CH" sz="1800" dirty="0"/>
        </a:p>
      </dgm:t>
    </dgm:pt>
    <dgm:pt modelId="{5776285A-2B4A-47DA-AEEE-547A0C6BAB15}" type="parTrans" cxnId="{C2A50673-BFEF-40BC-885F-3648E8B467F2}">
      <dgm:prSet/>
      <dgm:spPr/>
      <dgm:t>
        <a:bodyPr/>
        <a:lstStyle/>
        <a:p>
          <a:endParaRPr lang="de-DE"/>
        </a:p>
      </dgm:t>
    </dgm:pt>
    <dgm:pt modelId="{A1B90253-2717-41C8-AC4F-A11CBFD5AFB9}" type="sibTrans" cxnId="{C2A50673-BFEF-40BC-885F-3648E8B467F2}">
      <dgm:prSet/>
      <dgm:spPr/>
      <dgm:t>
        <a:bodyPr/>
        <a:lstStyle/>
        <a:p>
          <a:endParaRPr lang="de-DE"/>
        </a:p>
      </dgm:t>
    </dgm:pt>
    <dgm:pt modelId="{8893CB67-AD44-4271-8CA0-B416C0C0F96C}" type="pres">
      <dgm:prSet presAssocID="{DC790E7B-D693-4FB5-85E4-38E3E17BC41B}" presName="compositeShape" presStyleCnt="0">
        <dgm:presLayoutVars>
          <dgm:dir/>
          <dgm:resizeHandles/>
        </dgm:presLayoutVars>
      </dgm:prSet>
      <dgm:spPr/>
      <dgm:t>
        <a:bodyPr/>
        <a:lstStyle/>
        <a:p>
          <a:endParaRPr lang="de-DE"/>
        </a:p>
      </dgm:t>
    </dgm:pt>
    <dgm:pt modelId="{CF1041C1-3E90-4454-A8EA-8C8C5C0F669F}" type="pres">
      <dgm:prSet presAssocID="{DC790E7B-D693-4FB5-85E4-38E3E17BC41B}" presName="pyramid" presStyleLbl="node1" presStyleIdx="0" presStyleCnt="1"/>
      <dgm:spPr/>
    </dgm:pt>
    <dgm:pt modelId="{88EA822A-BE80-413D-AB57-750736AAE185}" type="pres">
      <dgm:prSet presAssocID="{DC790E7B-D693-4FB5-85E4-38E3E17BC41B}" presName="theList" presStyleCnt="0"/>
      <dgm:spPr/>
    </dgm:pt>
    <dgm:pt modelId="{54F6B787-1AB1-4544-B1D1-D15CE8D656E1}" type="pres">
      <dgm:prSet presAssocID="{0A61EE50-B6C5-4219-A88F-21CBDE5717C2}" presName="aNode" presStyleLbl="fgAcc1" presStyleIdx="0" presStyleCnt="3">
        <dgm:presLayoutVars>
          <dgm:bulletEnabled val="1"/>
        </dgm:presLayoutVars>
      </dgm:prSet>
      <dgm:spPr/>
      <dgm:t>
        <a:bodyPr/>
        <a:lstStyle/>
        <a:p>
          <a:endParaRPr lang="de-DE"/>
        </a:p>
      </dgm:t>
    </dgm:pt>
    <dgm:pt modelId="{73040750-22B7-48D8-82BA-B126FF153667}" type="pres">
      <dgm:prSet presAssocID="{0A61EE50-B6C5-4219-A88F-21CBDE5717C2}" presName="aSpace" presStyleCnt="0"/>
      <dgm:spPr/>
    </dgm:pt>
    <dgm:pt modelId="{D04B435C-B0A0-4A3A-AD72-787999A21340}" type="pres">
      <dgm:prSet presAssocID="{99DF2F55-727F-4860-BFE5-0428445BC480}" presName="aNode" presStyleLbl="fgAcc1" presStyleIdx="1" presStyleCnt="3" custScaleY="211889" custLinFactY="3602" custLinFactNeighborX="-700" custLinFactNeighborY="100000">
        <dgm:presLayoutVars>
          <dgm:bulletEnabled val="1"/>
        </dgm:presLayoutVars>
      </dgm:prSet>
      <dgm:spPr/>
      <dgm:t>
        <a:bodyPr/>
        <a:lstStyle/>
        <a:p>
          <a:endParaRPr lang="de-DE"/>
        </a:p>
      </dgm:t>
    </dgm:pt>
    <dgm:pt modelId="{60678EAF-C939-47B4-93D8-83A26C34CB10}" type="pres">
      <dgm:prSet presAssocID="{99DF2F55-727F-4860-BFE5-0428445BC480}" presName="aSpace" presStyleCnt="0"/>
      <dgm:spPr/>
    </dgm:pt>
    <dgm:pt modelId="{7AF0B60A-F174-4B3D-B40F-211856C634BC}" type="pres">
      <dgm:prSet presAssocID="{67FAC0D7-4DD5-4A6D-AF74-A798E52023DD}" presName="aNode" presStyleLbl="fgAcc1" presStyleIdx="2" presStyleCnt="3" custLinFactY="18425" custLinFactNeighborX="-700" custLinFactNeighborY="100000">
        <dgm:presLayoutVars>
          <dgm:bulletEnabled val="1"/>
        </dgm:presLayoutVars>
      </dgm:prSet>
      <dgm:spPr/>
      <dgm:t>
        <a:bodyPr/>
        <a:lstStyle/>
        <a:p>
          <a:endParaRPr lang="de-DE"/>
        </a:p>
      </dgm:t>
    </dgm:pt>
    <dgm:pt modelId="{E0EFC1E4-FADE-4AC3-880C-84046D8833BB}" type="pres">
      <dgm:prSet presAssocID="{67FAC0D7-4DD5-4A6D-AF74-A798E52023DD}" presName="aSpace" presStyleCnt="0"/>
      <dgm:spPr/>
    </dgm:pt>
  </dgm:ptLst>
  <dgm:cxnLst>
    <dgm:cxn modelId="{FCE43FF8-05A0-4513-B48E-693DB63D3BC4}" srcId="{DC790E7B-D693-4FB5-85E4-38E3E17BC41B}" destId="{0A61EE50-B6C5-4219-A88F-21CBDE5717C2}" srcOrd="0" destOrd="0" parTransId="{C8299163-0156-4306-8C9F-F14164007659}" sibTransId="{B08E53B8-C718-45C8-A010-8419A0A164EA}"/>
    <dgm:cxn modelId="{EAC7A4D2-5FB9-4015-B80D-9C9D0068A23E}" type="presOf" srcId="{DC790E7B-D693-4FB5-85E4-38E3E17BC41B}" destId="{8893CB67-AD44-4271-8CA0-B416C0C0F96C}" srcOrd="0" destOrd="0" presId="urn:microsoft.com/office/officeart/2005/8/layout/pyramid2"/>
    <dgm:cxn modelId="{2E0B1B85-11B5-4C1E-A4AB-BDB2B6C0B8C2}" srcId="{DC790E7B-D693-4FB5-85E4-38E3E17BC41B}" destId="{99DF2F55-727F-4860-BFE5-0428445BC480}" srcOrd="1" destOrd="0" parTransId="{372C2AF7-3B64-4513-B7F3-27D04A72488B}" sibTransId="{015978A8-72E0-4374-947F-199718CC6031}"/>
    <dgm:cxn modelId="{0F86AFAE-AF01-41BE-AFFB-3AED8F326B64}" type="presOf" srcId="{99DF2F55-727F-4860-BFE5-0428445BC480}" destId="{D04B435C-B0A0-4A3A-AD72-787999A21340}" srcOrd="0" destOrd="0" presId="urn:microsoft.com/office/officeart/2005/8/layout/pyramid2"/>
    <dgm:cxn modelId="{C2A50673-BFEF-40BC-885F-3648E8B467F2}" srcId="{DC790E7B-D693-4FB5-85E4-38E3E17BC41B}" destId="{67FAC0D7-4DD5-4A6D-AF74-A798E52023DD}" srcOrd="2" destOrd="0" parTransId="{5776285A-2B4A-47DA-AEEE-547A0C6BAB15}" sibTransId="{A1B90253-2717-41C8-AC4F-A11CBFD5AFB9}"/>
    <dgm:cxn modelId="{A3481234-003C-42FA-8204-A473D001CE98}" type="presOf" srcId="{67FAC0D7-4DD5-4A6D-AF74-A798E52023DD}" destId="{7AF0B60A-F174-4B3D-B40F-211856C634BC}" srcOrd="0" destOrd="0" presId="urn:microsoft.com/office/officeart/2005/8/layout/pyramid2"/>
    <dgm:cxn modelId="{13C9B45E-7D87-4236-9C15-F5013C67FC8A}" type="presOf" srcId="{0A61EE50-B6C5-4219-A88F-21CBDE5717C2}" destId="{54F6B787-1AB1-4544-B1D1-D15CE8D656E1}" srcOrd="0" destOrd="0" presId="urn:microsoft.com/office/officeart/2005/8/layout/pyramid2"/>
    <dgm:cxn modelId="{54405D87-2078-4726-B61B-FA50A5B63D14}" type="presParOf" srcId="{8893CB67-AD44-4271-8CA0-B416C0C0F96C}" destId="{CF1041C1-3E90-4454-A8EA-8C8C5C0F669F}" srcOrd="0" destOrd="0" presId="urn:microsoft.com/office/officeart/2005/8/layout/pyramid2"/>
    <dgm:cxn modelId="{A3C7A751-A7A2-4E16-96E6-257CF9470AAF}" type="presParOf" srcId="{8893CB67-AD44-4271-8CA0-B416C0C0F96C}" destId="{88EA822A-BE80-413D-AB57-750736AAE185}" srcOrd="1" destOrd="0" presId="urn:microsoft.com/office/officeart/2005/8/layout/pyramid2"/>
    <dgm:cxn modelId="{A9302DE8-A604-4529-AAB5-B497E9A01A01}" type="presParOf" srcId="{88EA822A-BE80-413D-AB57-750736AAE185}" destId="{54F6B787-1AB1-4544-B1D1-D15CE8D656E1}" srcOrd="0" destOrd="0" presId="urn:microsoft.com/office/officeart/2005/8/layout/pyramid2"/>
    <dgm:cxn modelId="{92702D3F-CE71-49D1-8ADD-2D342C38A1E9}" type="presParOf" srcId="{88EA822A-BE80-413D-AB57-750736AAE185}" destId="{73040750-22B7-48D8-82BA-B126FF153667}" srcOrd="1" destOrd="0" presId="urn:microsoft.com/office/officeart/2005/8/layout/pyramid2"/>
    <dgm:cxn modelId="{064DF140-953D-4A02-A0EE-DE3BF0C832BF}" type="presParOf" srcId="{88EA822A-BE80-413D-AB57-750736AAE185}" destId="{D04B435C-B0A0-4A3A-AD72-787999A21340}" srcOrd="2" destOrd="0" presId="urn:microsoft.com/office/officeart/2005/8/layout/pyramid2"/>
    <dgm:cxn modelId="{AB824599-DF99-43F8-B7F9-18D4D023C50E}" type="presParOf" srcId="{88EA822A-BE80-413D-AB57-750736AAE185}" destId="{60678EAF-C939-47B4-93D8-83A26C34CB10}" srcOrd="3" destOrd="0" presId="urn:microsoft.com/office/officeart/2005/8/layout/pyramid2"/>
    <dgm:cxn modelId="{82934163-41FF-44F9-8EFF-524432CE2CDD}" type="presParOf" srcId="{88EA822A-BE80-413D-AB57-750736AAE185}" destId="{7AF0B60A-F174-4B3D-B40F-211856C634BC}" srcOrd="4" destOrd="0" presId="urn:microsoft.com/office/officeart/2005/8/layout/pyramid2"/>
    <dgm:cxn modelId="{2F73A767-EEE0-49BB-91D5-F6D6612F5D09}" type="presParOf" srcId="{88EA822A-BE80-413D-AB57-750736AAE185}" destId="{E0EFC1E4-FADE-4AC3-880C-84046D8833BB}"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72D7A6-C6E3-44F7-918B-AC8AA7A77F3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0E3FB98A-B6B9-4D42-829F-3DF611D58A2D}">
      <dgm:prSet custT="1"/>
      <dgm:spPr/>
      <dgm:t>
        <a:bodyPr/>
        <a:lstStyle/>
        <a:p>
          <a:pPr rtl="0"/>
          <a:r>
            <a:rPr lang="de-DE" sz="2000" b="1" u="none" dirty="0"/>
            <a:t>Sachlich</a:t>
          </a:r>
          <a:endParaRPr lang="de-CH" sz="2000" b="1" u="none" dirty="0"/>
        </a:p>
      </dgm:t>
    </dgm:pt>
    <dgm:pt modelId="{EB535C0C-8409-4B37-A882-927B2BC9A7A2}" type="parTrans" cxnId="{55336F73-D4F3-4597-A9DB-AEC5712F49A8}">
      <dgm:prSet/>
      <dgm:spPr/>
      <dgm:t>
        <a:bodyPr/>
        <a:lstStyle/>
        <a:p>
          <a:endParaRPr lang="de-DE"/>
        </a:p>
      </dgm:t>
    </dgm:pt>
    <dgm:pt modelId="{A159BC69-B0AB-4239-865F-2594E8B7B04B}" type="sibTrans" cxnId="{55336F73-D4F3-4597-A9DB-AEC5712F49A8}">
      <dgm:prSet/>
      <dgm:spPr/>
      <dgm:t>
        <a:bodyPr/>
        <a:lstStyle/>
        <a:p>
          <a:endParaRPr lang="de-DE"/>
        </a:p>
      </dgm:t>
    </dgm:pt>
    <dgm:pt modelId="{CBC63D4E-859F-4BCE-904A-B133FA195D79}">
      <dgm:prSet custT="1"/>
      <dgm:spPr/>
      <dgm:t>
        <a:bodyPr/>
        <a:lstStyle/>
        <a:p>
          <a:pPr rtl="0"/>
          <a:r>
            <a:rPr lang="de-DE" sz="2000" dirty="0"/>
            <a:t>Komplexität</a:t>
          </a:r>
          <a:endParaRPr lang="de-CH" sz="2000" dirty="0"/>
        </a:p>
      </dgm:t>
    </dgm:pt>
    <dgm:pt modelId="{1A1D4EC0-1833-43A7-AE93-A1BB691293C7}" type="parTrans" cxnId="{CA2F2387-4F5C-482E-96E4-A28012655D69}">
      <dgm:prSet/>
      <dgm:spPr/>
      <dgm:t>
        <a:bodyPr/>
        <a:lstStyle/>
        <a:p>
          <a:endParaRPr lang="de-DE"/>
        </a:p>
      </dgm:t>
    </dgm:pt>
    <dgm:pt modelId="{4057CE69-B330-4F46-8CC0-86DA29E6BEA0}" type="sibTrans" cxnId="{CA2F2387-4F5C-482E-96E4-A28012655D69}">
      <dgm:prSet/>
      <dgm:spPr/>
      <dgm:t>
        <a:bodyPr/>
        <a:lstStyle/>
        <a:p>
          <a:endParaRPr lang="de-DE"/>
        </a:p>
      </dgm:t>
    </dgm:pt>
    <dgm:pt modelId="{2DD3A848-7E93-462B-BD46-0E6983230E5E}">
      <dgm:prSet custT="1"/>
      <dgm:spPr/>
      <dgm:t>
        <a:bodyPr/>
        <a:lstStyle/>
        <a:p>
          <a:pPr rtl="0"/>
          <a:r>
            <a:rPr lang="de-DE" sz="2000" dirty="0" smtClean="0"/>
            <a:t>Tragweite (Bindung)</a:t>
          </a:r>
          <a:endParaRPr lang="de-CH" sz="2000" dirty="0"/>
        </a:p>
      </dgm:t>
    </dgm:pt>
    <dgm:pt modelId="{1A51C73D-E283-4533-B699-ACD9397B94D5}" type="parTrans" cxnId="{B99236F3-533F-4C6C-BFC5-8F25C404CE6F}">
      <dgm:prSet/>
      <dgm:spPr/>
      <dgm:t>
        <a:bodyPr/>
        <a:lstStyle/>
        <a:p>
          <a:endParaRPr lang="de-DE"/>
        </a:p>
      </dgm:t>
    </dgm:pt>
    <dgm:pt modelId="{EAE19703-B4B0-4C5F-AFF6-0864390749E6}" type="sibTrans" cxnId="{B99236F3-533F-4C6C-BFC5-8F25C404CE6F}">
      <dgm:prSet/>
      <dgm:spPr/>
      <dgm:t>
        <a:bodyPr/>
        <a:lstStyle/>
        <a:p>
          <a:endParaRPr lang="de-DE"/>
        </a:p>
      </dgm:t>
    </dgm:pt>
    <dgm:pt modelId="{43602491-3247-468C-BA4A-CEFBF3EB76B6}">
      <dgm:prSet custT="1"/>
      <dgm:spPr/>
      <dgm:t>
        <a:bodyPr/>
        <a:lstStyle/>
        <a:p>
          <a:pPr algn="ctr" rtl="0"/>
          <a:r>
            <a:rPr lang="de-DE" sz="2000" dirty="0"/>
            <a:t>Je komplexer und je gewichtiger der Entscheid ist, desto höhere Anforderungen bestehen an die </a:t>
          </a:r>
          <a:r>
            <a:rPr lang="de-DE" sz="2000" dirty="0" smtClean="0"/>
            <a:t>Urteilsfähigkeit</a:t>
          </a:r>
          <a:r>
            <a:rPr lang="de-DE" sz="2000" dirty="0"/>
            <a:t>.</a:t>
          </a:r>
          <a:endParaRPr lang="de-CH" sz="2000" dirty="0"/>
        </a:p>
      </dgm:t>
    </dgm:pt>
    <dgm:pt modelId="{DC62CA80-4E2E-40CF-982A-AD6DE2337519}" type="parTrans" cxnId="{F7DCB5BC-B7C7-4546-ABBE-9E2F0A32092A}">
      <dgm:prSet/>
      <dgm:spPr/>
      <dgm:t>
        <a:bodyPr/>
        <a:lstStyle/>
        <a:p>
          <a:endParaRPr lang="de-DE"/>
        </a:p>
      </dgm:t>
    </dgm:pt>
    <dgm:pt modelId="{F1161ED8-183B-4328-9E63-5667B7C3F09A}" type="sibTrans" cxnId="{F7DCB5BC-B7C7-4546-ABBE-9E2F0A32092A}">
      <dgm:prSet/>
      <dgm:spPr/>
      <dgm:t>
        <a:bodyPr/>
        <a:lstStyle/>
        <a:p>
          <a:endParaRPr lang="de-DE"/>
        </a:p>
      </dgm:t>
    </dgm:pt>
    <dgm:pt modelId="{785A2438-3F67-483B-B797-6FBBB4BF68EA}" type="pres">
      <dgm:prSet presAssocID="{2372D7A6-C6E3-44F7-918B-AC8AA7A77F3D}" presName="Name0" presStyleCnt="0">
        <dgm:presLayoutVars>
          <dgm:dir/>
          <dgm:animLvl val="lvl"/>
          <dgm:resizeHandles val="exact"/>
        </dgm:presLayoutVars>
      </dgm:prSet>
      <dgm:spPr/>
      <dgm:t>
        <a:bodyPr/>
        <a:lstStyle/>
        <a:p>
          <a:endParaRPr lang="de-DE"/>
        </a:p>
      </dgm:t>
    </dgm:pt>
    <dgm:pt modelId="{CC1F6C5C-85BC-48D5-9C4A-AF95749377F1}" type="pres">
      <dgm:prSet presAssocID="{0E3FB98A-B6B9-4D42-829F-3DF611D58A2D}" presName="linNode" presStyleCnt="0"/>
      <dgm:spPr/>
    </dgm:pt>
    <dgm:pt modelId="{D945C3EF-1B14-4636-A3B9-B8326DC5C1DC}" type="pres">
      <dgm:prSet presAssocID="{0E3FB98A-B6B9-4D42-829F-3DF611D58A2D}" presName="parentText" presStyleLbl="node1" presStyleIdx="0" presStyleCnt="2">
        <dgm:presLayoutVars>
          <dgm:chMax val="1"/>
          <dgm:bulletEnabled val="1"/>
        </dgm:presLayoutVars>
      </dgm:prSet>
      <dgm:spPr/>
      <dgm:t>
        <a:bodyPr/>
        <a:lstStyle/>
        <a:p>
          <a:endParaRPr lang="de-DE"/>
        </a:p>
      </dgm:t>
    </dgm:pt>
    <dgm:pt modelId="{7E0BC3E8-CD89-400A-9105-1A9D0FA27048}" type="pres">
      <dgm:prSet presAssocID="{0E3FB98A-B6B9-4D42-829F-3DF611D58A2D}" presName="descendantText" presStyleLbl="alignAccFollowNode1" presStyleIdx="0" presStyleCnt="1">
        <dgm:presLayoutVars>
          <dgm:bulletEnabled val="1"/>
        </dgm:presLayoutVars>
      </dgm:prSet>
      <dgm:spPr/>
      <dgm:t>
        <a:bodyPr/>
        <a:lstStyle/>
        <a:p>
          <a:endParaRPr lang="de-DE"/>
        </a:p>
      </dgm:t>
    </dgm:pt>
    <dgm:pt modelId="{AF75ED5F-5425-430C-8783-11F759C7FD7E}" type="pres">
      <dgm:prSet presAssocID="{A159BC69-B0AB-4239-865F-2594E8B7B04B}" presName="sp" presStyleCnt="0"/>
      <dgm:spPr/>
    </dgm:pt>
    <dgm:pt modelId="{49EDF3FB-1FBE-45D7-B4A5-4BD7C519D66E}" type="pres">
      <dgm:prSet presAssocID="{43602491-3247-468C-BA4A-CEFBF3EB76B6}" presName="linNode" presStyleCnt="0"/>
      <dgm:spPr/>
    </dgm:pt>
    <dgm:pt modelId="{3DC1A482-D71E-44D6-8635-192E448B4D1B}" type="pres">
      <dgm:prSet presAssocID="{43602491-3247-468C-BA4A-CEFBF3EB76B6}" presName="parentText" presStyleLbl="node1" presStyleIdx="1" presStyleCnt="2" custScaleX="277778">
        <dgm:presLayoutVars>
          <dgm:chMax val="1"/>
          <dgm:bulletEnabled val="1"/>
        </dgm:presLayoutVars>
      </dgm:prSet>
      <dgm:spPr/>
      <dgm:t>
        <a:bodyPr/>
        <a:lstStyle/>
        <a:p>
          <a:endParaRPr lang="de-DE"/>
        </a:p>
      </dgm:t>
    </dgm:pt>
  </dgm:ptLst>
  <dgm:cxnLst>
    <dgm:cxn modelId="{F7DCB5BC-B7C7-4546-ABBE-9E2F0A32092A}" srcId="{2372D7A6-C6E3-44F7-918B-AC8AA7A77F3D}" destId="{43602491-3247-468C-BA4A-CEFBF3EB76B6}" srcOrd="1" destOrd="0" parTransId="{DC62CA80-4E2E-40CF-982A-AD6DE2337519}" sibTransId="{F1161ED8-183B-4328-9E63-5667B7C3F09A}"/>
    <dgm:cxn modelId="{E193AEBD-3EE9-4775-A10F-3DEE0BDEF1E7}" type="presOf" srcId="{2DD3A848-7E93-462B-BD46-0E6983230E5E}" destId="{7E0BC3E8-CD89-400A-9105-1A9D0FA27048}" srcOrd="0" destOrd="1" presId="urn:microsoft.com/office/officeart/2005/8/layout/vList5"/>
    <dgm:cxn modelId="{55336F73-D4F3-4597-A9DB-AEC5712F49A8}" srcId="{2372D7A6-C6E3-44F7-918B-AC8AA7A77F3D}" destId="{0E3FB98A-B6B9-4D42-829F-3DF611D58A2D}" srcOrd="0" destOrd="0" parTransId="{EB535C0C-8409-4B37-A882-927B2BC9A7A2}" sibTransId="{A159BC69-B0AB-4239-865F-2594E8B7B04B}"/>
    <dgm:cxn modelId="{CA2F2387-4F5C-482E-96E4-A28012655D69}" srcId="{0E3FB98A-B6B9-4D42-829F-3DF611D58A2D}" destId="{CBC63D4E-859F-4BCE-904A-B133FA195D79}" srcOrd="0" destOrd="0" parTransId="{1A1D4EC0-1833-43A7-AE93-A1BB691293C7}" sibTransId="{4057CE69-B330-4F46-8CC0-86DA29E6BEA0}"/>
    <dgm:cxn modelId="{B99236F3-533F-4C6C-BFC5-8F25C404CE6F}" srcId="{0E3FB98A-B6B9-4D42-829F-3DF611D58A2D}" destId="{2DD3A848-7E93-462B-BD46-0E6983230E5E}" srcOrd="1" destOrd="0" parTransId="{1A51C73D-E283-4533-B699-ACD9397B94D5}" sibTransId="{EAE19703-B4B0-4C5F-AFF6-0864390749E6}"/>
    <dgm:cxn modelId="{A3AFFD70-B106-4F73-B540-5A120E02D114}" type="presOf" srcId="{43602491-3247-468C-BA4A-CEFBF3EB76B6}" destId="{3DC1A482-D71E-44D6-8635-192E448B4D1B}" srcOrd="0" destOrd="0" presId="urn:microsoft.com/office/officeart/2005/8/layout/vList5"/>
    <dgm:cxn modelId="{3E79160B-69D2-4FEA-A3F6-E0E77572A0E9}" type="presOf" srcId="{CBC63D4E-859F-4BCE-904A-B133FA195D79}" destId="{7E0BC3E8-CD89-400A-9105-1A9D0FA27048}" srcOrd="0" destOrd="0" presId="urn:microsoft.com/office/officeart/2005/8/layout/vList5"/>
    <dgm:cxn modelId="{CA4BBFA4-4A79-46AD-B44C-4CAFEC81833B}" type="presOf" srcId="{2372D7A6-C6E3-44F7-918B-AC8AA7A77F3D}" destId="{785A2438-3F67-483B-B797-6FBBB4BF68EA}" srcOrd="0" destOrd="0" presId="urn:microsoft.com/office/officeart/2005/8/layout/vList5"/>
    <dgm:cxn modelId="{59B8B70A-C628-40A5-B490-BAF689200027}" type="presOf" srcId="{0E3FB98A-B6B9-4D42-829F-3DF611D58A2D}" destId="{D945C3EF-1B14-4636-A3B9-B8326DC5C1DC}" srcOrd="0" destOrd="0" presId="urn:microsoft.com/office/officeart/2005/8/layout/vList5"/>
    <dgm:cxn modelId="{C95D45A6-7C57-4B10-A694-E984F950425F}" type="presParOf" srcId="{785A2438-3F67-483B-B797-6FBBB4BF68EA}" destId="{CC1F6C5C-85BC-48D5-9C4A-AF95749377F1}" srcOrd="0" destOrd="0" presId="urn:microsoft.com/office/officeart/2005/8/layout/vList5"/>
    <dgm:cxn modelId="{E6557F43-72BC-476D-B163-01358998EC62}" type="presParOf" srcId="{CC1F6C5C-85BC-48D5-9C4A-AF95749377F1}" destId="{D945C3EF-1B14-4636-A3B9-B8326DC5C1DC}" srcOrd="0" destOrd="0" presId="urn:microsoft.com/office/officeart/2005/8/layout/vList5"/>
    <dgm:cxn modelId="{687CA1CE-00E8-4C2C-887E-9FFF6DCC7049}" type="presParOf" srcId="{CC1F6C5C-85BC-48D5-9C4A-AF95749377F1}" destId="{7E0BC3E8-CD89-400A-9105-1A9D0FA27048}" srcOrd="1" destOrd="0" presId="urn:microsoft.com/office/officeart/2005/8/layout/vList5"/>
    <dgm:cxn modelId="{F8B742A9-D1D4-45A5-9600-9AFE4A693D90}" type="presParOf" srcId="{785A2438-3F67-483B-B797-6FBBB4BF68EA}" destId="{AF75ED5F-5425-430C-8783-11F759C7FD7E}" srcOrd="1" destOrd="0" presId="urn:microsoft.com/office/officeart/2005/8/layout/vList5"/>
    <dgm:cxn modelId="{9E6FF704-5D1E-4ABB-B4A9-1C2D37C0C500}" type="presParOf" srcId="{785A2438-3F67-483B-B797-6FBBB4BF68EA}" destId="{49EDF3FB-1FBE-45D7-B4A5-4BD7C519D66E}" srcOrd="2" destOrd="0" presId="urn:microsoft.com/office/officeart/2005/8/layout/vList5"/>
    <dgm:cxn modelId="{C584B8DF-18FE-47DA-B790-0D84937BEED8}" type="presParOf" srcId="{49EDF3FB-1FBE-45D7-B4A5-4BD7C519D66E}" destId="{3DC1A482-D71E-44D6-8635-192E448B4D1B}"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8AF368-4E36-420B-921E-453FBE810CB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7AE10EF3-C92C-42EC-879B-20B43F8F4295}">
      <dgm:prSet custT="1"/>
      <dgm:spPr/>
      <dgm:t>
        <a:bodyPr/>
        <a:lstStyle/>
        <a:p>
          <a:pPr rtl="0"/>
          <a:r>
            <a:rPr lang="de-DE" sz="2000" dirty="0" smtClean="0"/>
            <a:t>Verpflichtung der KESB zur Prüfung der Urteilsunfähigkeit </a:t>
          </a:r>
          <a:br>
            <a:rPr lang="de-DE" sz="2000" dirty="0" smtClean="0"/>
          </a:br>
          <a:r>
            <a:rPr lang="de-DE" sz="2000" dirty="0" smtClean="0"/>
            <a:t>(Art. 363 Abs. 2 Ziff. 2 ZGB) von Amtes wegen durch</a:t>
          </a:r>
          <a:endParaRPr lang="de-CH" sz="2000" dirty="0"/>
        </a:p>
      </dgm:t>
    </dgm:pt>
    <dgm:pt modelId="{A77D8E2D-4ED5-413A-B4E7-779712C8C6DD}" type="parTrans" cxnId="{EA8FC86E-8354-4677-98A0-DFB5ABCD1EBA}">
      <dgm:prSet/>
      <dgm:spPr/>
      <dgm:t>
        <a:bodyPr/>
        <a:lstStyle/>
        <a:p>
          <a:endParaRPr lang="de-DE"/>
        </a:p>
      </dgm:t>
    </dgm:pt>
    <dgm:pt modelId="{6F54163B-7376-431F-90AD-898B5017D2A2}" type="sibTrans" cxnId="{EA8FC86E-8354-4677-98A0-DFB5ABCD1EBA}">
      <dgm:prSet/>
      <dgm:spPr/>
      <dgm:t>
        <a:bodyPr/>
        <a:lstStyle/>
        <a:p>
          <a:endParaRPr lang="de-DE"/>
        </a:p>
      </dgm:t>
    </dgm:pt>
    <dgm:pt modelId="{7AC49883-D249-4883-BD6A-8AE14987791F}">
      <dgm:prSet custT="1"/>
      <dgm:spPr/>
      <dgm:t>
        <a:bodyPr/>
        <a:lstStyle/>
        <a:p>
          <a:pPr rtl="0"/>
          <a:r>
            <a:rPr lang="de-DE" sz="2000" dirty="0" smtClean="0"/>
            <a:t>persönliches Gespräch</a:t>
          </a:r>
          <a:endParaRPr lang="de-CH" sz="2000" dirty="0"/>
        </a:p>
      </dgm:t>
    </dgm:pt>
    <dgm:pt modelId="{4B2F3A66-2EEE-4C81-AB9A-570C92ADD39B}" type="parTrans" cxnId="{90B06B1D-D3A6-4B09-9A3F-117344550B5A}">
      <dgm:prSet/>
      <dgm:spPr/>
      <dgm:t>
        <a:bodyPr/>
        <a:lstStyle/>
        <a:p>
          <a:endParaRPr lang="de-DE"/>
        </a:p>
      </dgm:t>
    </dgm:pt>
    <dgm:pt modelId="{BA4BCC84-BF2A-438F-89F9-1FF0A6BFFB11}" type="sibTrans" cxnId="{90B06B1D-D3A6-4B09-9A3F-117344550B5A}">
      <dgm:prSet/>
      <dgm:spPr/>
      <dgm:t>
        <a:bodyPr/>
        <a:lstStyle/>
        <a:p>
          <a:endParaRPr lang="de-DE"/>
        </a:p>
      </dgm:t>
    </dgm:pt>
    <dgm:pt modelId="{938C6CD9-72A6-4DDA-8327-65981A2571CA}">
      <dgm:prSet custT="1"/>
      <dgm:spPr/>
      <dgm:t>
        <a:bodyPr/>
        <a:lstStyle/>
        <a:p>
          <a:pPr rtl="0"/>
          <a:r>
            <a:rPr lang="de-DE" sz="2000" dirty="0" smtClean="0"/>
            <a:t>Aussagen Angehöriger</a:t>
          </a:r>
          <a:endParaRPr lang="de-CH" sz="2000" dirty="0"/>
        </a:p>
      </dgm:t>
    </dgm:pt>
    <dgm:pt modelId="{01790B39-CB2B-4990-BF90-AF3A8B7601F3}" type="parTrans" cxnId="{38E4596D-2F54-4682-ADAE-544B483242C9}">
      <dgm:prSet/>
      <dgm:spPr/>
      <dgm:t>
        <a:bodyPr/>
        <a:lstStyle/>
        <a:p>
          <a:endParaRPr lang="de-DE"/>
        </a:p>
      </dgm:t>
    </dgm:pt>
    <dgm:pt modelId="{0BC7FA49-B13B-4090-96D2-5EADC141D0C5}" type="sibTrans" cxnId="{38E4596D-2F54-4682-ADAE-544B483242C9}">
      <dgm:prSet/>
      <dgm:spPr/>
      <dgm:t>
        <a:bodyPr/>
        <a:lstStyle/>
        <a:p>
          <a:endParaRPr lang="de-DE"/>
        </a:p>
      </dgm:t>
    </dgm:pt>
    <dgm:pt modelId="{9F0EC4CF-DAAA-4F90-8333-C1BC691398A1}">
      <dgm:prSet custT="1"/>
      <dgm:spPr/>
      <dgm:t>
        <a:bodyPr/>
        <a:lstStyle/>
        <a:p>
          <a:pPr rtl="0"/>
          <a:r>
            <a:rPr lang="de-DE" sz="2000" dirty="0" smtClean="0"/>
            <a:t>Krankenakten / med. Berichte / Tests</a:t>
          </a:r>
          <a:endParaRPr lang="de-CH" sz="2000" dirty="0"/>
        </a:p>
      </dgm:t>
    </dgm:pt>
    <dgm:pt modelId="{66130C7D-7AB5-42E1-8DE3-940B9445BF77}" type="parTrans" cxnId="{A4A33D02-3B77-4846-8042-0BC1412E2F56}">
      <dgm:prSet/>
      <dgm:spPr/>
      <dgm:t>
        <a:bodyPr/>
        <a:lstStyle/>
        <a:p>
          <a:endParaRPr lang="de-DE"/>
        </a:p>
      </dgm:t>
    </dgm:pt>
    <dgm:pt modelId="{9CDF43C6-4978-4505-92D7-996F5EBE6F6B}" type="sibTrans" cxnId="{A4A33D02-3B77-4846-8042-0BC1412E2F56}">
      <dgm:prSet/>
      <dgm:spPr/>
      <dgm:t>
        <a:bodyPr/>
        <a:lstStyle/>
        <a:p>
          <a:endParaRPr lang="de-DE"/>
        </a:p>
      </dgm:t>
    </dgm:pt>
    <dgm:pt modelId="{786A7748-77E5-48DB-A162-775C70904B30}">
      <dgm:prSet custT="1"/>
      <dgm:spPr/>
      <dgm:t>
        <a:bodyPr/>
        <a:lstStyle/>
        <a:p>
          <a:pPr rtl="0"/>
          <a:r>
            <a:rPr lang="de-DE" sz="2000" b="1" dirty="0" smtClean="0"/>
            <a:t>aktuelles ärztliches Zeugnis</a:t>
          </a:r>
          <a:r>
            <a:rPr lang="de-DE" sz="2000" dirty="0" smtClean="0"/>
            <a:t> (gängigste Praxis)</a:t>
          </a:r>
          <a:endParaRPr lang="de-CH" sz="2000" dirty="0"/>
        </a:p>
      </dgm:t>
    </dgm:pt>
    <dgm:pt modelId="{E6C9745D-4D67-4EEC-B453-3058FAC2651A}" type="parTrans" cxnId="{E01160B9-76F5-49C6-93D7-9EBE876C4405}">
      <dgm:prSet/>
      <dgm:spPr/>
      <dgm:t>
        <a:bodyPr/>
        <a:lstStyle/>
        <a:p>
          <a:endParaRPr lang="de-DE"/>
        </a:p>
      </dgm:t>
    </dgm:pt>
    <dgm:pt modelId="{FADA11F0-CCED-4776-A0F0-2AEEEDAB1336}" type="sibTrans" cxnId="{E01160B9-76F5-49C6-93D7-9EBE876C4405}">
      <dgm:prSet/>
      <dgm:spPr/>
      <dgm:t>
        <a:bodyPr/>
        <a:lstStyle/>
        <a:p>
          <a:endParaRPr lang="de-DE"/>
        </a:p>
      </dgm:t>
    </dgm:pt>
    <dgm:pt modelId="{A842DB88-8265-4FD8-8830-FDC3E43FC1C6}">
      <dgm:prSet custT="1"/>
      <dgm:spPr/>
      <dgm:t>
        <a:bodyPr/>
        <a:lstStyle/>
        <a:p>
          <a:pPr rtl="0"/>
          <a:r>
            <a:rPr lang="de-DE" sz="2000" dirty="0" smtClean="0"/>
            <a:t>Gutachten (nur bei bleibenden Zweifeln und Widersprüchen)</a:t>
          </a:r>
          <a:endParaRPr lang="de-CH" sz="2000" dirty="0"/>
        </a:p>
      </dgm:t>
    </dgm:pt>
    <dgm:pt modelId="{CD165B5D-9238-49C2-9554-F9D4F2EB382C}" type="parTrans" cxnId="{DE09400C-27A2-4CBD-905D-69B816EB8A24}">
      <dgm:prSet/>
      <dgm:spPr/>
      <dgm:t>
        <a:bodyPr/>
        <a:lstStyle/>
        <a:p>
          <a:endParaRPr lang="de-DE"/>
        </a:p>
      </dgm:t>
    </dgm:pt>
    <dgm:pt modelId="{B26BD519-0198-44CB-B960-3E7B3538C6F4}" type="sibTrans" cxnId="{DE09400C-27A2-4CBD-905D-69B816EB8A24}">
      <dgm:prSet/>
      <dgm:spPr/>
      <dgm:t>
        <a:bodyPr/>
        <a:lstStyle/>
        <a:p>
          <a:endParaRPr lang="de-DE"/>
        </a:p>
      </dgm:t>
    </dgm:pt>
    <dgm:pt modelId="{70B37F29-F1E5-4A6A-A9BB-A57CFAA7F8C4}">
      <dgm:prSet custT="1"/>
      <dgm:spPr/>
      <dgm:t>
        <a:bodyPr/>
        <a:lstStyle/>
        <a:p>
          <a:r>
            <a:rPr lang="de-DE" altLang="de-DE" sz="2000" b="1" dirty="0" smtClean="0">
              <a:latin typeface="Calibri" panose="020F0502020204030204" pitchFamily="34" charset="0"/>
            </a:rPr>
            <a:t>Erfahrung aus der Praxis: </a:t>
          </a:r>
        </a:p>
        <a:p>
          <a:r>
            <a:rPr lang="de-DE" altLang="de-DE" sz="2000" dirty="0" smtClean="0">
              <a:latin typeface="Calibri" panose="020F0502020204030204" pitchFamily="34" charset="0"/>
            </a:rPr>
            <a:t>Validierungen erfolgen meist relativ spät, wenn Vollmachten der Angehörigen (z.B. durch die Bank) nicht mehr akzeptiert werden.</a:t>
          </a:r>
          <a:endParaRPr lang="de-DE" altLang="de-DE" sz="2000" dirty="0">
            <a:latin typeface="Calibri" panose="020F0502020204030204" pitchFamily="34" charset="0"/>
          </a:endParaRPr>
        </a:p>
      </dgm:t>
    </dgm:pt>
    <dgm:pt modelId="{28725FD6-4650-4F41-A6B0-16583D837257}" type="parTrans" cxnId="{6C2BAF0B-2A36-4BB3-B5B4-F0D4A8DEE487}">
      <dgm:prSet/>
      <dgm:spPr/>
      <dgm:t>
        <a:bodyPr/>
        <a:lstStyle/>
        <a:p>
          <a:endParaRPr lang="de-DE"/>
        </a:p>
      </dgm:t>
    </dgm:pt>
    <dgm:pt modelId="{03863DA3-654B-4FF5-84F4-871F0CD8A5C5}" type="sibTrans" cxnId="{6C2BAF0B-2A36-4BB3-B5B4-F0D4A8DEE487}">
      <dgm:prSet/>
      <dgm:spPr/>
      <dgm:t>
        <a:bodyPr/>
        <a:lstStyle/>
        <a:p>
          <a:endParaRPr lang="de-DE"/>
        </a:p>
      </dgm:t>
    </dgm:pt>
    <dgm:pt modelId="{49756869-E0CF-4C08-A2F1-B4DDA25D2447}">
      <dgm:prSet custT="1"/>
      <dgm:spPr/>
      <dgm:t>
        <a:bodyPr/>
        <a:lstStyle/>
        <a:p>
          <a:pPr rtl="0"/>
          <a:endParaRPr lang="de-CH" sz="1000" dirty="0"/>
        </a:p>
      </dgm:t>
    </dgm:pt>
    <dgm:pt modelId="{BF06AD2D-7F53-4788-95A6-799F73AB01C1}" type="parTrans" cxnId="{DBEF13CA-9305-43FB-8D59-EF673BA6EAEE}">
      <dgm:prSet/>
      <dgm:spPr/>
      <dgm:t>
        <a:bodyPr/>
        <a:lstStyle/>
        <a:p>
          <a:endParaRPr lang="de-DE"/>
        </a:p>
      </dgm:t>
    </dgm:pt>
    <dgm:pt modelId="{B3F0F666-66BD-4236-9D02-4E7447056C4B}" type="sibTrans" cxnId="{DBEF13CA-9305-43FB-8D59-EF673BA6EAEE}">
      <dgm:prSet/>
      <dgm:spPr/>
      <dgm:t>
        <a:bodyPr/>
        <a:lstStyle/>
        <a:p>
          <a:endParaRPr lang="de-DE"/>
        </a:p>
      </dgm:t>
    </dgm:pt>
    <dgm:pt modelId="{02C594B7-AB86-4D10-9CAA-20750646C5C9}">
      <dgm:prSet custT="1"/>
      <dgm:spPr/>
      <dgm:t>
        <a:bodyPr/>
        <a:lstStyle/>
        <a:p>
          <a:pPr rtl="0"/>
          <a:endParaRPr lang="de-CH" sz="1000" dirty="0"/>
        </a:p>
      </dgm:t>
    </dgm:pt>
    <dgm:pt modelId="{D622C62F-D1D6-4697-9B13-796D4CB33355}" type="parTrans" cxnId="{D9D5A440-3AE9-41FA-9930-CE6B27035896}">
      <dgm:prSet/>
      <dgm:spPr/>
      <dgm:t>
        <a:bodyPr/>
        <a:lstStyle/>
        <a:p>
          <a:endParaRPr lang="de-DE"/>
        </a:p>
      </dgm:t>
    </dgm:pt>
    <dgm:pt modelId="{9C9F34D1-66D2-4E43-896D-114239911684}" type="sibTrans" cxnId="{D9D5A440-3AE9-41FA-9930-CE6B27035896}">
      <dgm:prSet/>
      <dgm:spPr/>
      <dgm:t>
        <a:bodyPr/>
        <a:lstStyle/>
        <a:p>
          <a:endParaRPr lang="de-DE"/>
        </a:p>
      </dgm:t>
    </dgm:pt>
    <dgm:pt modelId="{083D0A2E-88A1-4EC0-8F1B-233C086A4238}">
      <dgm:prSet custT="1"/>
      <dgm:spPr/>
      <dgm:t>
        <a:bodyPr/>
        <a:lstStyle/>
        <a:p>
          <a:pPr rtl="0"/>
          <a:endParaRPr lang="de-CH" sz="1000" dirty="0"/>
        </a:p>
      </dgm:t>
    </dgm:pt>
    <dgm:pt modelId="{F224FF35-C87F-4225-B916-EF4E875CE447}" type="parTrans" cxnId="{1077A98A-8E47-46C2-9235-C4F9529989AF}">
      <dgm:prSet/>
      <dgm:spPr/>
      <dgm:t>
        <a:bodyPr/>
        <a:lstStyle/>
        <a:p>
          <a:endParaRPr lang="de-DE"/>
        </a:p>
      </dgm:t>
    </dgm:pt>
    <dgm:pt modelId="{BD3B83A3-38C5-48E5-8355-0E2500F71DE1}" type="sibTrans" cxnId="{1077A98A-8E47-46C2-9235-C4F9529989AF}">
      <dgm:prSet/>
      <dgm:spPr/>
      <dgm:t>
        <a:bodyPr/>
        <a:lstStyle/>
        <a:p>
          <a:endParaRPr lang="de-DE"/>
        </a:p>
      </dgm:t>
    </dgm:pt>
    <dgm:pt modelId="{0EFEBF97-37D1-4595-A0B2-696AB1CDC7CD}">
      <dgm:prSet custT="1"/>
      <dgm:spPr/>
      <dgm:t>
        <a:bodyPr/>
        <a:lstStyle/>
        <a:p>
          <a:pPr rtl="0"/>
          <a:endParaRPr lang="de-CH" sz="1000" dirty="0"/>
        </a:p>
      </dgm:t>
    </dgm:pt>
    <dgm:pt modelId="{A5E7CFFD-18E6-4DB4-8BB3-A8F48345BA56}" type="parTrans" cxnId="{8B7D1CE7-A51F-46C5-A0A6-3CC272B0B576}">
      <dgm:prSet/>
      <dgm:spPr/>
      <dgm:t>
        <a:bodyPr/>
        <a:lstStyle/>
        <a:p>
          <a:endParaRPr lang="de-DE"/>
        </a:p>
      </dgm:t>
    </dgm:pt>
    <dgm:pt modelId="{A852C304-F5F4-4F43-8F56-F40B22FA9705}" type="sibTrans" cxnId="{8B7D1CE7-A51F-46C5-A0A6-3CC272B0B576}">
      <dgm:prSet/>
      <dgm:spPr/>
      <dgm:t>
        <a:bodyPr/>
        <a:lstStyle/>
        <a:p>
          <a:endParaRPr lang="de-DE"/>
        </a:p>
      </dgm:t>
    </dgm:pt>
    <dgm:pt modelId="{7F70BD22-A284-4E6F-8B8A-ACC1776E1A26}">
      <dgm:prSet custT="1"/>
      <dgm:spPr/>
      <dgm:t>
        <a:bodyPr/>
        <a:lstStyle/>
        <a:p>
          <a:pPr rtl="0"/>
          <a:endParaRPr lang="de-CH" sz="1000" dirty="0"/>
        </a:p>
      </dgm:t>
    </dgm:pt>
    <dgm:pt modelId="{1552ADDE-E4C3-45DD-A8D0-9A1DA195EE57}" type="parTrans" cxnId="{AB21CCA8-5A0B-4D98-96EF-6C111EEDE15A}">
      <dgm:prSet/>
      <dgm:spPr/>
      <dgm:t>
        <a:bodyPr/>
        <a:lstStyle/>
        <a:p>
          <a:endParaRPr lang="de-DE"/>
        </a:p>
      </dgm:t>
    </dgm:pt>
    <dgm:pt modelId="{333C6179-DB00-4319-A7CE-D9B42BE6B801}" type="sibTrans" cxnId="{AB21CCA8-5A0B-4D98-96EF-6C111EEDE15A}">
      <dgm:prSet/>
      <dgm:spPr/>
      <dgm:t>
        <a:bodyPr/>
        <a:lstStyle/>
        <a:p>
          <a:endParaRPr lang="de-DE"/>
        </a:p>
      </dgm:t>
    </dgm:pt>
    <dgm:pt modelId="{4D068574-69D9-4003-B3E5-AB16D790BD4A}" type="pres">
      <dgm:prSet presAssocID="{EA8AF368-4E36-420B-921E-453FBE810CB9}" presName="linear" presStyleCnt="0">
        <dgm:presLayoutVars>
          <dgm:animLvl val="lvl"/>
          <dgm:resizeHandles val="exact"/>
        </dgm:presLayoutVars>
      </dgm:prSet>
      <dgm:spPr/>
      <dgm:t>
        <a:bodyPr/>
        <a:lstStyle/>
        <a:p>
          <a:endParaRPr lang="de-DE"/>
        </a:p>
      </dgm:t>
    </dgm:pt>
    <dgm:pt modelId="{05D4DF89-9D27-4CBA-B689-53CACAAB3000}" type="pres">
      <dgm:prSet presAssocID="{7AE10EF3-C92C-42EC-879B-20B43F8F4295}" presName="parentText" presStyleLbl="node1" presStyleIdx="0" presStyleCnt="2" custScaleY="70677">
        <dgm:presLayoutVars>
          <dgm:chMax val="0"/>
          <dgm:bulletEnabled val="1"/>
        </dgm:presLayoutVars>
      </dgm:prSet>
      <dgm:spPr/>
      <dgm:t>
        <a:bodyPr/>
        <a:lstStyle/>
        <a:p>
          <a:endParaRPr lang="de-DE"/>
        </a:p>
      </dgm:t>
    </dgm:pt>
    <dgm:pt modelId="{A9B6F316-2906-451F-A910-C9BD0889DCEF}" type="pres">
      <dgm:prSet presAssocID="{7AE10EF3-C92C-42EC-879B-20B43F8F4295}" presName="childText" presStyleLbl="revTx" presStyleIdx="0" presStyleCnt="1" custScaleY="108266">
        <dgm:presLayoutVars>
          <dgm:bulletEnabled val="1"/>
        </dgm:presLayoutVars>
      </dgm:prSet>
      <dgm:spPr/>
      <dgm:t>
        <a:bodyPr/>
        <a:lstStyle/>
        <a:p>
          <a:endParaRPr lang="de-DE"/>
        </a:p>
      </dgm:t>
    </dgm:pt>
    <dgm:pt modelId="{3E80CAF5-1F05-4AD7-AC2E-4606648CB814}" type="pres">
      <dgm:prSet presAssocID="{70B37F29-F1E5-4A6A-A9BB-A57CFAA7F8C4}" presName="parentText" presStyleLbl="node1" presStyleIdx="1" presStyleCnt="2" custScaleY="107118" custLinFactNeighborY="22337">
        <dgm:presLayoutVars>
          <dgm:chMax val="0"/>
          <dgm:bulletEnabled val="1"/>
        </dgm:presLayoutVars>
      </dgm:prSet>
      <dgm:spPr/>
      <dgm:t>
        <a:bodyPr/>
        <a:lstStyle/>
        <a:p>
          <a:endParaRPr lang="de-DE"/>
        </a:p>
      </dgm:t>
    </dgm:pt>
  </dgm:ptLst>
  <dgm:cxnLst>
    <dgm:cxn modelId="{72B70CB4-9BCD-4767-9B38-C0657FD33901}" type="presOf" srcId="{786A7748-77E5-48DB-A162-775C70904B30}" destId="{A9B6F316-2906-451F-A910-C9BD0889DCEF}" srcOrd="0" destOrd="7" presId="urn:microsoft.com/office/officeart/2005/8/layout/vList2"/>
    <dgm:cxn modelId="{A4A33D02-3B77-4846-8042-0BC1412E2F56}" srcId="{7AE10EF3-C92C-42EC-879B-20B43F8F4295}" destId="{9F0EC4CF-DAAA-4F90-8333-C1BC691398A1}" srcOrd="5" destOrd="0" parTransId="{66130C7D-7AB5-42E1-8DE3-940B9445BF77}" sibTransId="{9CDF43C6-4978-4505-92D7-996F5EBE6F6B}"/>
    <dgm:cxn modelId="{EA8FC86E-8354-4677-98A0-DFB5ABCD1EBA}" srcId="{EA8AF368-4E36-420B-921E-453FBE810CB9}" destId="{7AE10EF3-C92C-42EC-879B-20B43F8F4295}" srcOrd="0" destOrd="0" parTransId="{A77D8E2D-4ED5-413A-B4E7-779712C8C6DD}" sibTransId="{6F54163B-7376-431F-90AD-898B5017D2A2}"/>
    <dgm:cxn modelId="{D9D5A440-3AE9-41FA-9930-CE6B27035896}" srcId="{7AE10EF3-C92C-42EC-879B-20B43F8F4295}" destId="{02C594B7-AB86-4D10-9CAA-20750646C5C9}" srcOrd="4" destOrd="0" parTransId="{D622C62F-D1D6-4697-9B13-796D4CB33355}" sibTransId="{9C9F34D1-66D2-4E43-896D-114239911684}"/>
    <dgm:cxn modelId="{E01160B9-76F5-49C6-93D7-9EBE876C4405}" srcId="{7AE10EF3-C92C-42EC-879B-20B43F8F4295}" destId="{786A7748-77E5-48DB-A162-775C70904B30}" srcOrd="7" destOrd="0" parTransId="{E6C9745D-4D67-4EEC-B453-3058FAC2651A}" sibTransId="{FADA11F0-CCED-4776-A0F0-2AEEEDAB1336}"/>
    <dgm:cxn modelId="{D2BF86B7-0933-42A9-8801-5D3A11E930BD}" type="presOf" srcId="{083D0A2E-88A1-4EC0-8F1B-233C086A4238}" destId="{A9B6F316-2906-451F-A910-C9BD0889DCEF}" srcOrd="0" destOrd="6" presId="urn:microsoft.com/office/officeart/2005/8/layout/vList2"/>
    <dgm:cxn modelId="{38E4596D-2F54-4682-ADAE-544B483242C9}" srcId="{7AE10EF3-C92C-42EC-879B-20B43F8F4295}" destId="{938C6CD9-72A6-4DDA-8327-65981A2571CA}" srcOrd="3" destOrd="0" parTransId="{01790B39-CB2B-4990-BF90-AF3A8B7601F3}" sibTransId="{0BC7FA49-B13B-4090-96D2-5EADC141D0C5}"/>
    <dgm:cxn modelId="{62BA8089-AA27-4FFE-927B-8EE8964E2812}" type="presOf" srcId="{70B37F29-F1E5-4A6A-A9BB-A57CFAA7F8C4}" destId="{3E80CAF5-1F05-4AD7-AC2E-4606648CB814}" srcOrd="0" destOrd="0" presId="urn:microsoft.com/office/officeart/2005/8/layout/vList2"/>
    <dgm:cxn modelId="{0F817577-1056-41B5-A062-B9D615B5E81A}" type="presOf" srcId="{9F0EC4CF-DAAA-4F90-8333-C1BC691398A1}" destId="{A9B6F316-2906-451F-A910-C9BD0889DCEF}" srcOrd="0" destOrd="5" presId="urn:microsoft.com/office/officeart/2005/8/layout/vList2"/>
    <dgm:cxn modelId="{55BE1768-34AB-4BD2-884C-769AB6BF1ECC}" type="presOf" srcId="{A842DB88-8265-4FD8-8830-FDC3E43FC1C6}" destId="{A9B6F316-2906-451F-A910-C9BD0889DCEF}" srcOrd="0" destOrd="9" presId="urn:microsoft.com/office/officeart/2005/8/layout/vList2"/>
    <dgm:cxn modelId="{C224960C-9E9B-4E2D-AD98-D09A15EA3E44}" type="presOf" srcId="{EA8AF368-4E36-420B-921E-453FBE810CB9}" destId="{4D068574-69D9-4003-B3E5-AB16D790BD4A}" srcOrd="0" destOrd="0" presId="urn:microsoft.com/office/officeart/2005/8/layout/vList2"/>
    <dgm:cxn modelId="{F02F4794-71B9-41D0-8E09-957DFDC4B5DA}" type="presOf" srcId="{7F70BD22-A284-4E6F-8B8A-ACC1776E1A26}" destId="{A9B6F316-2906-451F-A910-C9BD0889DCEF}" srcOrd="0" destOrd="0" presId="urn:microsoft.com/office/officeart/2005/8/layout/vList2"/>
    <dgm:cxn modelId="{14E1F1F4-1D9F-48EA-AE64-38A8A755B8BF}" type="presOf" srcId="{7AE10EF3-C92C-42EC-879B-20B43F8F4295}" destId="{05D4DF89-9D27-4CBA-B689-53CACAAB3000}" srcOrd="0" destOrd="0" presId="urn:microsoft.com/office/officeart/2005/8/layout/vList2"/>
    <dgm:cxn modelId="{B1501262-CF65-4D03-96A3-680AB414A679}" type="presOf" srcId="{49756869-E0CF-4C08-A2F1-B4DDA25D2447}" destId="{A9B6F316-2906-451F-A910-C9BD0889DCEF}" srcOrd="0" destOrd="2" presId="urn:microsoft.com/office/officeart/2005/8/layout/vList2"/>
    <dgm:cxn modelId="{65B100DE-DA89-4829-9624-45A655EDE5F4}" type="presOf" srcId="{0EFEBF97-37D1-4595-A0B2-696AB1CDC7CD}" destId="{A9B6F316-2906-451F-A910-C9BD0889DCEF}" srcOrd="0" destOrd="8" presId="urn:microsoft.com/office/officeart/2005/8/layout/vList2"/>
    <dgm:cxn modelId="{DE09400C-27A2-4CBD-905D-69B816EB8A24}" srcId="{7AE10EF3-C92C-42EC-879B-20B43F8F4295}" destId="{A842DB88-8265-4FD8-8830-FDC3E43FC1C6}" srcOrd="9" destOrd="0" parTransId="{CD165B5D-9238-49C2-9554-F9D4F2EB382C}" sibTransId="{B26BD519-0198-44CB-B960-3E7B3538C6F4}"/>
    <dgm:cxn modelId="{DBEF13CA-9305-43FB-8D59-EF673BA6EAEE}" srcId="{7AE10EF3-C92C-42EC-879B-20B43F8F4295}" destId="{49756869-E0CF-4C08-A2F1-B4DDA25D2447}" srcOrd="2" destOrd="0" parTransId="{BF06AD2D-7F53-4788-95A6-799F73AB01C1}" sibTransId="{B3F0F666-66BD-4236-9D02-4E7447056C4B}"/>
    <dgm:cxn modelId="{90B06B1D-D3A6-4B09-9A3F-117344550B5A}" srcId="{7AE10EF3-C92C-42EC-879B-20B43F8F4295}" destId="{7AC49883-D249-4883-BD6A-8AE14987791F}" srcOrd="1" destOrd="0" parTransId="{4B2F3A66-2EEE-4C81-AB9A-570C92ADD39B}" sibTransId="{BA4BCC84-BF2A-438F-89F9-1FF0A6BFFB11}"/>
    <dgm:cxn modelId="{1077A98A-8E47-46C2-9235-C4F9529989AF}" srcId="{7AE10EF3-C92C-42EC-879B-20B43F8F4295}" destId="{083D0A2E-88A1-4EC0-8F1B-233C086A4238}" srcOrd="6" destOrd="0" parTransId="{F224FF35-C87F-4225-B916-EF4E875CE447}" sibTransId="{BD3B83A3-38C5-48E5-8355-0E2500F71DE1}"/>
    <dgm:cxn modelId="{6C2BAF0B-2A36-4BB3-B5B4-F0D4A8DEE487}" srcId="{EA8AF368-4E36-420B-921E-453FBE810CB9}" destId="{70B37F29-F1E5-4A6A-A9BB-A57CFAA7F8C4}" srcOrd="1" destOrd="0" parTransId="{28725FD6-4650-4F41-A6B0-16583D837257}" sibTransId="{03863DA3-654B-4FF5-84F4-871F0CD8A5C5}"/>
    <dgm:cxn modelId="{4BD3FA11-F611-4533-B270-3985B30496B6}" type="presOf" srcId="{7AC49883-D249-4883-BD6A-8AE14987791F}" destId="{A9B6F316-2906-451F-A910-C9BD0889DCEF}" srcOrd="0" destOrd="1" presId="urn:microsoft.com/office/officeart/2005/8/layout/vList2"/>
    <dgm:cxn modelId="{8B7D1CE7-A51F-46C5-A0A6-3CC272B0B576}" srcId="{7AE10EF3-C92C-42EC-879B-20B43F8F4295}" destId="{0EFEBF97-37D1-4595-A0B2-696AB1CDC7CD}" srcOrd="8" destOrd="0" parTransId="{A5E7CFFD-18E6-4DB4-8BB3-A8F48345BA56}" sibTransId="{A852C304-F5F4-4F43-8F56-F40B22FA9705}"/>
    <dgm:cxn modelId="{D66FAEE2-4D9D-4586-BCF2-EBDC45916B66}" type="presOf" srcId="{938C6CD9-72A6-4DDA-8327-65981A2571CA}" destId="{A9B6F316-2906-451F-A910-C9BD0889DCEF}" srcOrd="0" destOrd="3" presId="urn:microsoft.com/office/officeart/2005/8/layout/vList2"/>
    <dgm:cxn modelId="{AB21CCA8-5A0B-4D98-96EF-6C111EEDE15A}" srcId="{7AE10EF3-C92C-42EC-879B-20B43F8F4295}" destId="{7F70BD22-A284-4E6F-8B8A-ACC1776E1A26}" srcOrd="0" destOrd="0" parTransId="{1552ADDE-E4C3-45DD-A8D0-9A1DA195EE57}" sibTransId="{333C6179-DB00-4319-A7CE-D9B42BE6B801}"/>
    <dgm:cxn modelId="{BE96989A-9CB9-4275-BACB-8E883FDC01C5}" type="presOf" srcId="{02C594B7-AB86-4D10-9CAA-20750646C5C9}" destId="{A9B6F316-2906-451F-A910-C9BD0889DCEF}" srcOrd="0" destOrd="4" presId="urn:microsoft.com/office/officeart/2005/8/layout/vList2"/>
    <dgm:cxn modelId="{65FF5E0B-C846-47FE-B7E0-33C18310AFC6}" type="presParOf" srcId="{4D068574-69D9-4003-B3E5-AB16D790BD4A}" destId="{05D4DF89-9D27-4CBA-B689-53CACAAB3000}" srcOrd="0" destOrd="0" presId="urn:microsoft.com/office/officeart/2005/8/layout/vList2"/>
    <dgm:cxn modelId="{73B038D4-811C-4095-9C8A-C119016CF2C1}" type="presParOf" srcId="{4D068574-69D9-4003-B3E5-AB16D790BD4A}" destId="{A9B6F316-2906-451F-A910-C9BD0889DCEF}" srcOrd="1" destOrd="0" presId="urn:microsoft.com/office/officeart/2005/8/layout/vList2"/>
    <dgm:cxn modelId="{4680C94F-E4E9-4902-AC85-DD21B940C7F9}" type="presParOf" srcId="{4D068574-69D9-4003-B3E5-AB16D790BD4A}" destId="{3E80CAF5-1F05-4AD7-AC2E-4606648CB81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A8D0C1-D084-4698-B225-19B2BB567277}"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de-DE"/>
        </a:p>
      </dgm:t>
    </dgm:pt>
    <dgm:pt modelId="{6980C96F-C081-4087-8ABE-2146AB111966}">
      <dgm:prSet custT="1"/>
      <dgm:spPr/>
      <dgm:t>
        <a:bodyPr/>
        <a:lstStyle/>
        <a:p>
          <a:pPr algn="l" rtl="0"/>
          <a:r>
            <a:rPr lang="de-DE" sz="2000" dirty="0"/>
            <a:t>Verpflichtung der </a:t>
          </a:r>
          <a:r>
            <a:rPr lang="de-DE" sz="2000" dirty="0" smtClean="0"/>
            <a:t>KESB (anlässlich der Validierung) </a:t>
          </a:r>
          <a:r>
            <a:rPr lang="de-DE" sz="2000" dirty="0"/>
            <a:t>zur Prüfung der </a:t>
          </a:r>
          <a:r>
            <a:rPr lang="de-DE" sz="2000" dirty="0" smtClean="0"/>
            <a:t> </a:t>
          </a:r>
          <a:r>
            <a:rPr lang="de-DE" sz="2000" b="1" dirty="0" smtClean="0"/>
            <a:t>Urteilsfähigkeit bei Errichtung </a:t>
          </a:r>
          <a:r>
            <a:rPr lang="de-DE" sz="2000" dirty="0" smtClean="0"/>
            <a:t>von Amtes wegen (Art</a:t>
          </a:r>
          <a:r>
            <a:rPr lang="de-DE" sz="2000" dirty="0"/>
            <a:t>. 363 Abs. 2 Ziff. 1 ZGB</a:t>
          </a:r>
          <a:r>
            <a:rPr lang="de-DE" sz="2000" dirty="0" smtClean="0"/>
            <a:t>)</a:t>
          </a:r>
          <a:endParaRPr lang="de-CH" sz="2000" dirty="0"/>
        </a:p>
      </dgm:t>
    </dgm:pt>
    <dgm:pt modelId="{93F4D346-4F56-4578-9FA8-141B4BC5291D}" type="parTrans" cxnId="{5861DBAF-C536-4576-B457-D62E10189AB5}">
      <dgm:prSet/>
      <dgm:spPr/>
      <dgm:t>
        <a:bodyPr/>
        <a:lstStyle/>
        <a:p>
          <a:endParaRPr lang="de-DE"/>
        </a:p>
      </dgm:t>
    </dgm:pt>
    <dgm:pt modelId="{1D1F1838-47B2-464B-9821-D4686CC030BC}" type="sibTrans" cxnId="{5861DBAF-C536-4576-B457-D62E10189AB5}">
      <dgm:prSet/>
      <dgm:spPr/>
      <dgm:t>
        <a:bodyPr/>
        <a:lstStyle/>
        <a:p>
          <a:endParaRPr lang="de-DE"/>
        </a:p>
      </dgm:t>
    </dgm:pt>
    <dgm:pt modelId="{AC1C787F-99A0-40CE-87C0-763FEB8A3724}">
      <dgm:prSet custT="1"/>
      <dgm:spPr/>
      <dgm:t>
        <a:bodyPr/>
        <a:lstStyle/>
        <a:p>
          <a:pPr algn="l" rtl="0"/>
          <a:endParaRPr lang="de-DE" sz="2000" dirty="0"/>
        </a:p>
        <a:p>
          <a:pPr algn="l" rtl="0"/>
          <a:r>
            <a:rPr lang="de-DE" sz="2000" dirty="0"/>
            <a:t>Beurteilung </a:t>
          </a:r>
          <a:r>
            <a:rPr lang="de-DE" sz="2000" b="1" dirty="0"/>
            <a:t>ex </a:t>
          </a:r>
          <a:r>
            <a:rPr lang="de-DE" sz="2000" b="1" dirty="0" err="1"/>
            <a:t>post</a:t>
          </a:r>
          <a:r>
            <a:rPr lang="de-DE" sz="2000" b="1" dirty="0"/>
            <a:t> </a:t>
          </a:r>
          <a:r>
            <a:rPr lang="de-DE" sz="2000" dirty="0" smtClean="0"/>
            <a:t> </a:t>
          </a:r>
          <a:r>
            <a:rPr lang="de-DE" sz="2000" dirty="0"/>
            <a:t>teilweise kaum möglich, die wichtigsten Beweis-mittel entfallen (Gespräch, Arzt-zeugnis, Gutachten) </a:t>
          </a:r>
          <a:endParaRPr lang="de-CH" sz="2000" dirty="0"/>
        </a:p>
      </dgm:t>
    </dgm:pt>
    <dgm:pt modelId="{67E40B40-70D6-4864-AC59-EFF1BA58DE68}" type="parTrans" cxnId="{49A3E413-3557-4317-8A3D-69F375C2523F}">
      <dgm:prSet/>
      <dgm:spPr/>
      <dgm:t>
        <a:bodyPr/>
        <a:lstStyle/>
        <a:p>
          <a:endParaRPr lang="de-DE"/>
        </a:p>
      </dgm:t>
    </dgm:pt>
    <dgm:pt modelId="{27F9D9AA-E340-4EF7-B7FF-4C943D3C1F61}" type="sibTrans" cxnId="{49A3E413-3557-4317-8A3D-69F375C2523F}">
      <dgm:prSet/>
      <dgm:spPr/>
      <dgm:t>
        <a:bodyPr/>
        <a:lstStyle/>
        <a:p>
          <a:endParaRPr lang="de-DE"/>
        </a:p>
      </dgm:t>
    </dgm:pt>
    <dgm:pt modelId="{6563CC28-397A-4950-9431-170E4067F850}">
      <dgm:prSet custT="1"/>
      <dgm:spPr/>
      <dgm:t>
        <a:bodyPr/>
        <a:lstStyle/>
        <a:p>
          <a:pPr algn="l" rtl="0"/>
          <a:r>
            <a:rPr lang="de-DE" sz="2000" dirty="0"/>
            <a:t>Öffentliche Urkunde und Einschätzung der Notariatsperson als </a:t>
          </a:r>
          <a:r>
            <a:rPr lang="de-DE" sz="2000" b="1" dirty="0"/>
            <a:t>bedeutsames und oft einziges Indiz</a:t>
          </a:r>
          <a:endParaRPr lang="de-CH" sz="2000" b="1" dirty="0"/>
        </a:p>
      </dgm:t>
    </dgm:pt>
    <dgm:pt modelId="{5B9FC2F7-FE69-4D91-89F7-68E113A1AB79}" type="parTrans" cxnId="{3EB0629F-9620-4581-AA43-7B61DBD43347}">
      <dgm:prSet/>
      <dgm:spPr/>
      <dgm:t>
        <a:bodyPr/>
        <a:lstStyle/>
        <a:p>
          <a:endParaRPr lang="de-DE"/>
        </a:p>
      </dgm:t>
    </dgm:pt>
    <dgm:pt modelId="{D4144B8F-F5B2-4925-82BB-6CDDEF14F4A7}" type="sibTrans" cxnId="{3EB0629F-9620-4581-AA43-7B61DBD43347}">
      <dgm:prSet/>
      <dgm:spPr/>
      <dgm:t>
        <a:bodyPr/>
        <a:lstStyle/>
        <a:p>
          <a:endParaRPr lang="de-DE"/>
        </a:p>
      </dgm:t>
    </dgm:pt>
    <dgm:pt modelId="{379B4EFF-3203-431A-9A35-29FBF446388E}" type="pres">
      <dgm:prSet presAssocID="{77A8D0C1-D084-4698-B225-19B2BB567277}" presName="Name0" presStyleCnt="0">
        <dgm:presLayoutVars>
          <dgm:dir/>
          <dgm:resizeHandles val="exact"/>
        </dgm:presLayoutVars>
      </dgm:prSet>
      <dgm:spPr/>
      <dgm:t>
        <a:bodyPr/>
        <a:lstStyle/>
        <a:p>
          <a:endParaRPr lang="de-DE"/>
        </a:p>
      </dgm:t>
    </dgm:pt>
    <dgm:pt modelId="{267BD18E-E9DE-4685-9720-250512ED0702}" type="pres">
      <dgm:prSet presAssocID="{6980C96F-C081-4087-8ABE-2146AB111966}" presName="node" presStyleLbl="node1" presStyleIdx="0" presStyleCnt="3">
        <dgm:presLayoutVars>
          <dgm:bulletEnabled val="1"/>
        </dgm:presLayoutVars>
      </dgm:prSet>
      <dgm:spPr/>
      <dgm:t>
        <a:bodyPr/>
        <a:lstStyle/>
        <a:p>
          <a:endParaRPr lang="de-DE"/>
        </a:p>
      </dgm:t>
    </dgm:pt>
    <dgm:pt modelId="{E14DB9C0-B667-4A75-8B2A-36D523AC1605}" type="pres">
      <dgm:prSet presAssocID="{1D1F1838-47B2-464B-9821-D4686CC030BC}" presName="sibTrans" presStyleCnt="0"/>
      <dgm:spPr/>
    </dgm:pt>
    <dgm:pt modelId="{DD744FC7-3DDF-4F6E-B1BC-843B8F02F12B}" type="pres">
      <dgm:prSet presAssocID="{AC1C787F-99A0-40CE-87C0-763FEB8A3724}" presName="node" presStyleLbl="node1" presStyleIdx="1" presStyleCnt="3">
        <dgm:presLayoutVars>
          <dgm:bulletEnabled val="1"/>
        </dgm:presLayoutVars>
      </dgm:prSet>
      <dgm:spPr/>
      <dgm:t>
        <a:bodyPr/>
        <a:lstStyle/>
        <a:p>
          <a:endParaRPr lang="de-DE"/>
        </a:p>
      </dgm:t>
    </dgm:pt>
    <dgm:pt modelId="{3490B0B1-1B3B-46DF-902D-849A7D78A980}" type="pres">
      <dgm:prSet presAssocID="{27F9D9AA-E340-4EF7-B7FF-4C943D3C1F61}" presName="sibTrans" presStyleCnt="0"/>
      <dgm:spPr/>
    </dgm:pt>
    <dgm:pt modelId="{29F3E989-F61F-422E-AA59-C79E3058E106}" type="pres">
      <dgm:prSet presAssocID="{6563CC28-397A-4950-9431-170E4067F850}" presName="node" presStyleLbl="node1" presStyleIdx="2" presStyleCnt="3">
        <dgm:presLayoutVars>
          <dgm:bulletEnabled val="1"/>
        </dgm:presLayoutVars>
      </dgm:prSet>
      <dgm:spPr/>
      <dgm:t>
        <a:bodyPr/>
        <a:lstStyle/>
        <a:p>
          <a:endParaRPr lang="de-DE"/>
        </a:p>
      </dgm:t>
    </dgm:pt>
  </dgm:ptLst>
  <dgm:cxnLst>
    <dgm:cxn modelId="{49A3E413-3557-4317-8A3D-69F375C2523F}" srcId="{77A8D0C1-D084-4698-B225-19B2BB567277}" destId="{AC1C787F-99A0-40CE-87C0-763FEB8A3724}" srcOrd="1" destOrd="0" parTransId="{67E40B40-70D6-4864-AC59-EFF1BA58DE68}" sibTransId="{27F9D9AA-E340-4EF7-B7FF-4C943D3C1F61}"/>
    <dgm:cxn modelId="{E57E3275-A214-4A93-9F24-AADB3547EE8E}" type="presOf" srcId="{AC1C787F-99A0-40CE-87C0-763FEB8A3724}" destId="{DD744FC7-3DDF-4F6E-B1BC-843B8F02F12B}" srcOrd="0" destOrd="0" presId="urn:microsoft.com/office/officeart/2005/8/layout/hList6"/>
    <dgm:cxn modelId="{4D988BB8-75B9-43FB-A0DE-6735DCF9B76F}" type="presOf" srcId="{6563CC28-397A-4950-9431-170E4067F850}" destId="{29F3E989-F61F-422E-AA59-C79E3058E106}" srcOrd="0" destOrd="0" presId="urn:microsoft.com/office/officeart/2005/8/layout/hList6"/>
    <dgm:cxn modelId="{5861DBAF-C536-4576-B457-D62E10189AB5}" srcId="{77A8D0C1-D084-4698-B225-19B2BB567277}" destId="{6980C96F-C081-4087-8ABE-2146AB111966}" srcOrd="0" destOrd="0" parTransId="{93F4D346-4F56-4578-9FA8-141B4BC5291D}" sibTransId="{1D1F1838-47B2-464B-9821-D4686CC030BC}"/>
    <dgm:cxn modelId="{B15A6728-E49D-479C-B831-B46AF536FAC7}" type="presOf" srcId="{77A8D0C1-D084-4698-B225-19B2BB567277}" destId="{379B4EFF-3203-431A-9A35-29FBF446388E}" srcOrd="0" destOrd="0" presId="urn:microsoft.com/office/officeart/2005/8/layout/hList6"/>
    <dgm:cxn modelId="{CB4450C8-60E3-41BF-9DA9-71EC831803C8}" type="presOf" srcId="{6980C96F-C081-4087-8ABE-2146AB111966}" destId="{267BD18E-E9DE-4685-9720-250512ED0702}" srcOrd="0" destOrd="0" presId="urn:microsoft.com/office/officeart/2005/8/layout/hList6"/>
    <dgm:cxn modelId="{3EB0629F-9620-4581-AA43-7B61DBD43347}" srcId="{77A8D0C1-D084-4698-B225-19B2BB567277}" destId="{6563CC28-397A-4950-9431-170E4067F850}" srcOrd="2" destOrd="0" parTransId="{5B9FC2F7-FE69-4D91-89F7-68E113A1AB79}" sibTransId="{D4144B8F-F5B2-4925-82BB-6CDDEF14F4A7}"/>
    <dgm:cxn modelId="{00104B25-F845-4A48-BFC8-447A3BEA0B62}" type="presParOf" srcId="{379B4EFF-3203-431A-9A35-29FBF446388E}" destId="{267BD18E-E9DE-4685-9720-250512ED0702}" srcOrd="0" destOrd="0" presId="urn:microsoft.com/office/officeart/2005/8/layout/hList6"/>
    <dgm:cxn modelId="{D78B1E86-13DC-42EF-8F85-EC09D7B436D6}" type="presParOf" srcId="{379B4EFF-3203-431A-9A35-29FBF446388E}" destId="{E14DB9C0-B667-4A75-8B2A-36D523AC1605}" srcOrd="1" destOrd="0" presId="urn:microsoft.com/office/officeart/2005/8/layout/hList6"/>
    <dgm:cxn modelId="{5B9DBF3D-D77B-4DB1-A236-B600E8B40F91}" type="presParOf" srcId="{379B4EFF-3203-431A-9A35-29FBF446388E}" destId="{DD744FC7-3DDF-4F6E-B1BC-843B8F02F12B}" srcOrd="2" destOrd="0" presId="urn:microsoft.com/office/officeart/2005/8/layout/hList6"/>
    <dgm:cxn modelId="{F1214DA5-EF3C-4215-B8F7-8F41C71BA633}" type="presParOf" srcId="{379B4EFF-3203-431A-9A35-29FBF446388E}" destId="{3490B0B1-1B3B-46DF-902D-849A7D78A980}" srcOrd="3" destOrd="0" presId="urn:microsoft.com/office/officeart/2005/8/layout/hList6"/>
    <dgm:cxn modelId="{3A627738-19AA-42C9-9DEC-BDBEC8256743}" type="presParOf" srcId="{379B4EFF-3203-431A-9A35-29FBF446388E}" destId="{29F3E989-F61F-422E-AA59-C79E3058E106}"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1FDC28-BC7D-465D-82D7-F65D8ACD91B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de-CH"/>
        </a:p>
      </dgm:t>
    </dgm:pt>
    <dgm:pt modelId="{5EF939B2-E048-40BB-B66F-1916011E7DD8}">
      <dgm:prSet phldrT="[Text]" custT="1"/>
      <dgm:spPr/>
      <dgm:t>
        <a:bodyPr/>
        <a:lstStyle/>
        <a:p>
          <a:pPr algn="l"/>
          <a:endParaRPr lang="de-DE" sz="2000" dirty="0"/>
        </a:p>
        <a:p>
          <a:pPr algn="l"/>
          <a:r>
            <a:rPr lang="de-DE" sz="2000" b="1" dirty="0" smtClean="0"/>
            <a:t>Vermutung </a:t>
          </a:r>
          <a:r>
            <a:rPr lang="de-DE" sz="2000" b="1" dirty="0"/>
            <a:t>der </a:t>
          </a:r>
          <a:r>
            <a:rPr lang="de-DE" sz="2000" b="1" dirty="0" smtClean="0"/>
            <a:t>Urteilsfähigkeit</a:t>
          </a:r>
          <a:r>
            <a:rPr lang="de-DE" sz="2000" b="0" dirty="0" smtClean="0"/>
            <a:t>:</a:t>
          </a:r>
          <a:r>
            <a:rPr lang="de-DE" sz="2000" b="1" dirty="0" smtClean="0"/>
            <a:t> </a:t>
          </a:r>
          <a:r>
            <a:rPr lang="de-DE" sz="2000" dirty="0" smtClean="0"/>
            <a:t>nur </a:t>
          </a:r>
          <a:r>
            <a:rPr lang="de-DE" sz="2000" dirty="0"/>
            <a:t>bei Zweifeln </a:t>
          </a:r>
          <a:r>
            <a:rPr lang="de-DE" sz="2000" dirty="0" smtClean="0"/>
            <a:t>nähere Abklärungen</a:t>
          </a:r>
          <a:endParaRPr lang="de-CH" sz="2000" dirty="0"/>
        </a:p>
        <a:p>
          <a:pPr algn="ctr"/>
          <a:endParaRPr lang="de-CH" sz="1700" dirty="0"/>
        </a:p>
      </dgm:t>
    </dgm:pt>
    <dgm:pt modelId="{433EDF70-1C4C-47CD-8399-579889F43BB2}" type="parTrans" cxnId="{4ED96D4D-4F4F-466B-BCD0-9D4946B07AAB}">
      <dgm:prSet/>
      <dgm:spPr/>
      <dgm:t>
        <a:bodyPr/>
        <a:lstStyle/>
        <a:p>
          <a:endParaRPr lang="de-CH"/>
        </a:p>
      </dgm:t>
    </dgm:pt>
    <dgm:pt modelId="{FCCA96FC-C4F0-4BE9-87E5-2E0ABA0F8673}" type="sibTrans" cxnId="{4ED96D4D-4F4F-466B-BCD0-9D4946B07AAB}">
      <dgm:prSet/>
      <dgm:spPr/>
      <dgm:t>
        <a:bodyPr/>
        <a:lstStyle/>
        <a:p>
          <a:endParaRPr lang="de-CH"/>
        </a:p>
      </dgm:t>
    </dgm:pt>
    <dgm:pt modelId="{813ACA8D-EF79-4E5F-9083-B57FBC8B3D13}">
      <dgm:prSet phldrT="[Text]" custT="1"/>
      <dgm:spPr/>
      <dgm:t>
        <a:bodyPr tIns="0"/>
        <a:lstStyle/>
        <a:p>
          <a:r>
            <a:rPr lang="de-DE" sz="2000" b="1" dirty="0" smtClean="0"/>
            <a:t>Zweifel </a:t>
          </a:r>
          <a:r>
            <a:rPr lang="de-DE" sz="2000" b="0" dirty="0" smtClean="0"/>
            <a:t>insbesondere: </a:t>
          </a:r>
          <a:endParaRPr lang="de-DE" sz="2000" b="0" dirty="0"/>
        </a:p>
      </dgm:t>
    </dgm:pt>
    <dgm:pt modelId="{C7B2EF48-EC50-4F86-9B3C-4194D78EFE23}" type="parTrans" cxnId="{0EFB4CE3-67A2-46D1-87E5-E1F9387A597F}">
      <dgm:prSet/>
      <dgm:spPr/>
      <dgm:t>
        <a:bodyPr/>
        <a:lstStyle/>
        <a:p>
          <a:endParaRPr lang="de-CH"/>
        </a:p>
      </dgm:t>
    </dgm:pt>
    <dgm:pt modelId="{00B59F2F-E0F0-45EA-8617-B2A811892B2A}" type="sibTrans" cxnId="{0EFB4CE3-67A2-46D1-87E5-E1F9387A597F}">
      <dgm:prSet/>
      <dgm:spPr/>
      <dgm:t>
        <a:bodyPr/>
        <a:lstStyle/>
        <a:p>
          <a:endParaRPr lang="de-CH"/>
        </a:p>
      </dgm:t>
    </dgm:pt>
    <dgm:pt modelId="{7D4CE248-B89A-40F1-A5EA-845EF16D5733}">
      <dgm:prSet phldrT="[Text]" custT="1"/>
      <dgm:spPr/>
      <dgm:t>
        <a:bodyPr tIns="0"/>
        <a:lstStyle/>
        <a:p>
          <a:r>
            <a:rPr lang="de-DE" sz="2000" b="0" dirty="0" smtClean="0"/>
            <a:t>bei</a:t>
          </a:r>
          <a:r>
            <a:rPr lang="de-DE" sz="2000" b="1" dirty="0" smtClean="0"/>
            <a:t> kurzer </a:t>
          </a:r>
          <a:r>
            <a:rPr lang="de-DE" sz="2000" b="1" dirty="0"/>
            <a:t>Zeitspanne </a:t>
          </a:r>
          <a:r>
            <a:rPr lang="de-DE" sz="2000" dirty="0"/>
            <a:t>zwischen Errichtung und </a:t>
          </a:r>
          <a:r>
            <a:rPr lang="de-DE" sz="2000" dirty="0" smtClean="0"/>
            <a:t>Validierung</a:t>
          </a:r>
          <a:endParaRPr lang="de-CH" sz="2000" dirty="0"/>
        </a:p>
      </dgm:t>
    </dgm:pt>
    <dgm:pt modelId="{FA056B82-217B-4DF5-9B8A-2027C16E2075}" type="parTrans" cxnId="{4816B7C9-3FAE-4B25-88D0-FB3D2C60BD28}">
      <dgm:prSet/>
      <dgm:spPr/>
      <dgm:t>
        <a:bodyPr/>
        <a:lstStyle/>
        <a:p>
          <a:endParaRPr lang="de-CH"/>
        </a:p>
      </dgm:t>
    </dgm:pt>
    <dgm:pt modelId="{4D64BDA1-428B-442E-AE12-F5C522B80010}" type="sibTrans" cxnId="{4816B7C9-3FAE-4B25-88D0-FB3D2C60BD28}">
      <dgm:prSet/>
      <dgm:spPr/>
      <dgm:t>
        <a:bodyPr/>
        <a:lstStyle/>
        <a:p>
          <a:endParaRPr lang="de-CH"/>
        </a:p>
      </dgm:t>
    </dgm:pt>
    <dgm:pt modelId="{DB86D2AB-57AC-41AD-9FA3-1E96417EF4C5}">
      <dgm:prSet phldrT="[Text]" custT="1"/>
      <dgm:spPr/>
      <dgm:t>
        <a:bodyPr tIns="0"/>
        <a:lstStyle/>
        <a:p>
          <a:r>
            <a:rPr lang="de-CH" sz="2000" dirty="0" smtClean="0"/>
            <a:t>bei bekanntem </a:t>
          </a:r>
          <a:r>
            <a:rPr lang="de-CH" sz="2000" dirty="0"/>
            <a:t>dauerhaftem </a:t>
          </a:r>
          <a:r>
            <a:rPr lang="de-CH" sz="2000" b="1" dirty="0" smtClean="0"/>
            <a:t>Schwächezustand</a:t>
          </a:r>
          <a:endParaRPr lang="de-CH" sz="2000" dirty="0"/>
        </a:p>
      </dgm:t>
    </dgm:pt>
    <dgm:pt modelId="{6BA4FC45-4EA2-4A90-9F9E-615AE7A2DDC6}" type="parTrans" cxnId="{1772E2A1-459E-4E64-B908-769ABD23B88F}">
      <dgm:prSet/>
      <dgm:spPr/>
      <dgm:t>
        <a:bodyPr/>
        <a:lstStyle/>
        <a:p>
          <a:endParaRPr lang="de-CH"/>
        </a:p>
      </dgm:t>
    </dgm:pt>
    <dgm:pt modelId="{03DD9D13-BBDD-4CE6-A5F5-29603401C3E2}" type="sibTrans" cxnId="{1772E2A1-459E-4E64-B908-769ABD23B88F}">
      <dgm:prSet/>
      <dgm:spPr/>
      <dgm:t>
        <a:bodyPr/>
        <a:lstStyle/>
        <a:p>
          <a:endParaRPr lang="de-CH"/>
        </a:p>
      </dgm:t>
    </dgm:pt>
    <dgm:pt modelId="{05E047BB-75E4-438B-A3F4-867A9546AB44}">
      <dgm:prSet phldrT="[Text]" custT="1"/>
      <dgm:spPr/>
      <dgm:t>
        <a:bodyPr/>
        <a:lstStyle/>
        <a:p>
          <a:pPr algn="l"/>
          <a:r>
            <a:rPr lang="de-DE" sz="2000" b="1" dirty="0"/>
            <a:t>Umkehr der Vermutung</a:t>
          </a:r>
          <a:r>
            <a:rPr lang="de-DE" sz="2000" dirty="0"/>
            <a:t>:</a:t>
          </a:r>
          <a:r>
            <a:rPr lang="de-DE" sz="2000" i="1" dirty="0"/>
            <a:t> </a:t>
          </a:r>
        </a:p>
        <a:p>
          <a:pPr algn="l"/>
          <a:r>
            <a:rPr lang="de-DE" sz="2000" i="0" dirty="0"/>
            <a:t>bei dauerhaftem Schwächezustand, der  </a:t>
          </a:r>
          <a:r>
            <a:rPr lang="de-DE" sz="2000" i="0" dirty="0" smtClean="0"/>
            <a:t>vernunft-</a:t>
          </a:r>
          <a:r>
            <a:rPr lang="de-DE" sz="2000" i="0" dirty="0" err="1" smtClean="0"/>
            <a:t>gemässes</a:t>
          </a:r>
          <a:r>
            <a:rPr lang="de-DE" sz="2000" i="0" dirty="0" smtClean="0"/>
            <a:t> </a:t>
          </a:r>
          <a:r>
            <a:rPr lang="de-DE" sz="2000" i="0" dirty="0"/>
            <a:t>Handeln nach allgemeiner Lebenserfahrung im Normalfall </a:t>
          </a:r>
          <a:r>
            <a:rPr lang="de-DE" sz="2000" i="0" dirty="0" err="1"/>
            <a:t>ausschliesst</a:t>
          </a:r>
          <a:r>
            <a:rPr lang="de-DE" sz="2000" i="0" dirty="0"/>
            <a:t> </a:t>
          </a:r>
          <a:endParaRPr lang="de-CH" sz="2000" dirty="0"/>
        </a:p>
      </dgm:t>
    </dgm:pt>
    <dgm:pt modelId="{A8D55336-83A8-407B-8DF6-66180B4C734C}" type="parTrans" cxnId="{4B59D91A-B23C-47E3-90C4-3A8623D816B7}">
      <dgm:prSet/>
      <dgm:spPr/>
      <dgm:t>
        <a:bodyPr/>
        <a:lstStyle/>
        <a:p>
          <a:endParaRPr lang="de-CH"/>
        </a:p>
      </dgm:t>
    </dgm:pt>
    <dgm:pt modelId="{A6597D89-E169-4B67-8A9E-393B54A2AA9B}" type="sibTrans" cxnId="{4B59D91A-B23C-47E3-90C4-3A8623D816B7}">
      <dgm:prSet/>
      <dgm:spPr/>
      <dgm:t>
        <a:bodyPr/>
        <a:lstStyle/>
        <a:p>
          <a:endParaRPr lang="de-CH"/>
        </a:p>
      </dgm:t>
    </dgm:pt>
    <dgm:pt modelId="{D64FB783-7774-4B29-875F-718599D3DC40}">
      <dgm:prSet/>
      <dgm:spPr/>
      <dgm:t>
        <a:bodyPr tIns="0"/>
        <a:lstStyle/>
        <a:p>
          <a:endParaRPr lang="de-CH" sz="1300" dirty="0"/>
        </a:p>
      </dgm:t>
    </dgm:pt>
    <dgm:pt modelId="{6195604E-EBE2-4B2F-A574-8519014ABE4F}" type="parTrans" cxnId="{1F27E12D-A5DC-45DC-9F45-777845167F36}">
      <dgm:prSet/>
      <dgm:spPr/>
      <dgm:t>
        <a:bodyPr/>
        <a:lstStyle/>
        <a:p>
          <a:endParaRPr lang="de-CH"/>
        </a:p>
      </dgm:t>
    </dgm:pt>
    <dgm:pt modelId="{CC2F6CF8-6AA1-465A-9789-8CF9305F5714}" type="sibTrans" cxnId="{1F27E12D-A5DC-45DC-9F45-777845167F36}">
      <dgm:prSet/>
      <dgm:spPr/>
      <dgm:t>
        <a:bodyPr/>
        <a:lstStyle/>
        <a:p>
          <a:endParaRPr lang="de-CH"/>
        </a:p>
      </dgm:t>
    </dgm:pt>
    <dgm:pt modelId="{EA3CF74E-8E2D-4E30-9D46-0BAA40B2B792}">
      <dgm:prSet phldrT="[Text]" custT="1"/>
      <dgm:spPr/>
      <dgm:t>
        <a:bodyPr tIns="0"/>
        <a:lstStyle/>
        <a:p>
          <a:r>
            <a:rPr lang="de-DE" sz="2000" b="0" dirty="0" smtClean="0"/>
            <a:t>bei</a:t>
          </a:r>
          <a:r>
            <a:rPr lang="de-DE" sz="2000" b="1" dirty="0" smtClean="0"/>
            <a:t> Hinweisen</a:t>
          </a:r>
          <a:r>
            <a:rPr lang="de-DE" sz="2000" dirty="0" smtClean="0"/>
            <a:t> von nahestehenden Personen</a:t>
          </a:r>
          <a:endParaRPr lang="de-CH" sz="2000" dirty="0"/>
        </a:p>
      </dgm:t>
    </dgm:pt>
    <dgm:pt modelId="{F04BFE5F-90AC-498F-A6F2-18CEEE64B021}" type="parTrans" cxnId="{A2F58B1B-E5FE-49D4-8559-0E70E8CB3ABE}">
      <dgm:prSet/>
      <dgm:spPr/>
      <dgm:t>
        <a:bodyPr/>
        <a:lstStyle/>
        <a:p>
          <a:endParaRPr lang="de-CH"/>
        </a:p>
      </dgm:t>
    </dgm:pt>
    <dgm:pt modelId="{E6F3E9FF-5A53-4326-861B-3525701FD34F}" type="sibTrans" cxnId="{A2F58B1B-E5FE-49D4-8559-0E70E8CB3ABE}">
      <dgm:prSet/>
      <dgm:spPr/>
      <dgm:t>
        <a:bodyPr/>
        <a:lstStyle/>
        <a:p>
          <a:endParaRPr lang="de-CH"/>
        </a:p>
      </dgm:t>
    </dgm:pt>
    <dgm:pt modelId="{B26C6A33-AA45-460E-82C6-10210D04D2B5}">
      <dgm:prSet/>
      <dgm:spPr/>
      <dgm:t>
        <a:bodyPr tIns="0"/>
        <a:lstStyle/>
        <a:p>
          <a:endParaRPr lang="de-CH" sz="1300" dirty="0"/>
        </a:p>
      </dgm:t>
    </dgm:pt>
    <dgm:pt modelId="{036CB2B6-B271-4E3B-A438-CE10C1398488}" type="parTrans" cxnId="{0D7A4BC3-26F5-4B38-98C8-328C10459F83}">
      <dgm:prSet/>
      <dgm:spPr/>
      <dgm:t>
        <a:bodyPr/>
        <a:lstStyle/>
        <a:p>
          <a:endParaRPr lang="de-CH"/>
        </a:p>
      </dgm:t>
    </dgm:pt>
    <dgm:pt modelId="{5AFFADDB-665E-4940-8853-8FC9E428686E}" type="sibTrans" cxnId="{0D7A4BC3-26F5-4B38-98C8-328C10459F83}">
      <dgm:prSet/>
      <dgm:spPr/>
      <dgm:t>
        <a:bodyPr/>
        <a:lstStyle/>
        <a:p>
          <a:endParaRPr lang="de-CH"/>
        </a:p>
      </dgm:t>
    </dgm:pt>
    <dgm:pt modelId="{E673C912-298C-42B2-A528-17308D31CAF0}" type="pres">
      <dgm:prSet presAssocID="{6A1FDC28-BC7D-465D-82D7-F65D8ACD91B8}" presName="Name0" presStyleCnt="0">
        <dgm:presLayoutVars>
          <dgm:dir/>
          <dgm:resizeHandles val="exact"/>
        </dgm:presLayoutVars>
      </dgm:prSet>
      <dgm:spPr/>
      <dgm:t>
        <a:bodyPr/>
        <a:lstStyle/>
        <a:p>
          <a:endParaRPr lang="de-DE"/>
        </a:p>
      </dgm:t>
    </dgm:pt>
    <dgm:pt modelId="{429875A6-A2F1-40CE-8BF2-0891D90D9E3C}" type="pres">
      <dgm:prSet presAssocID="{5EF939B2-E048-40BB-B66F-1916011E7DD8}" presName="node" presStyleLbl="node1" presStyleIdx="0" presStyleCnt="3">
        <dgm:presLayoutVars>
          <dgm:bulletEnabled val="1"/>
        </dgm:presLayoutVars>
      </dgm:prSet>
      <dgm:spPr/>
      <dgm:t>
        <a:bodyPr/>
        <a:lstStyle/>
        <a:p>
          <a:endParaRPr lang="de-DE"/>
        </a:p>
      </dgm:t>
    </dgm:pt>
    <dgm:pt modelId="{1E285059-C8BB-44C2-91E8-48C95315FFC5}" type="pres">
      <dgm:prSet presAssocID="{FCCA96FC-C4F0-4BE9-87E5-2E0ABA0F8673}" presName="sibTrans" presStyleCnt="0"/>
      <dgm:spPr/>
    </dgm:pt>
    <dgm:pt modelId="{0227B545-F3E2-4349-B445-D597CB965535}" type="pres">
      <dgm:prSet presAssocID="{813ACA8D-EF79-4E5F-9083-B57FBC8B3D13}" presName="node" presStyleLbl="node1" presStyleIdx="1" presStyleCnt="3" custScaleX="115798">
        <dgm:presLayoutVars>
          <dgm:bulletEnabled val="1"/>
        </dgm:presLayoutVars>
      </dgm:prSet>
      <dgm:spPr/>
      <dgm:t>
        <a:bodyPr/>
        <a:lstStyle/>
        <a:p>
          <a:endParaRPr lang="de-DE"/>
        </a:p>
      </dgm:t>
    </dgm:pt>
    <dgm:pt modelId="{32DA745A-F1F1-476A-8A4C-616A1CBA8D2A}" type="pres">
      <dgm:prSet presAssocID="{00B59F2F-E0F0-45EA-8617-B2A811892B2A}" presName="sibTrans" presStyleCnt="0"/>
      <dgm:spPr/>
    </dgm:pt>
    <dgm:pt modelId="{CB0456EB-0E72-4D6D-9D6E-215216E050B0}" type="pres">
      <dgm:prSet presAssocID="{05E047BB-75E4-438B-A3F4-867A9546AB44}" presName="node" presStyleLbl="node1" presStyleIdx="2" presStyleCnt="3">
        <dgm:presLayoutVars>
          <dgm:bulletEnabled val="1"/>
        </dgm:presLayoutVars>
      </dgm:prSet>
      <dgm:spPr/>
      <dgm:t>
        <a:bodyPr/>
        <a:lstStyle/>
        <a:p>
          <a:endParaRPr lang="de-DE"/>
        </a:p>
      </dgm:t>
    </dgm:pt>
  </dgm:ptLst>
  <dgm:cxnLst>
    <dgm:cxn modelId="{58964FDE-025A-4200-98E6-F2FB00A5AB3F}" type="presOf" srcId="{05E047BB-75E4-438B-A3F4-867A9546AB44}" destId="{CB0456EB-0E72-4D6D-9D6E-215216E050B0}" srcOrd="0" destOrd="0" presId="urn:microsoft.com/office/officeart/2005/8/layout/hList6"/>
    <dgm:cxn modelId="{D570BE35-BD2E-4D89-BAA2-5574C2343BDC}" type="presOf" srcId="{D64FB783-7774-4B29-875F-718599D3DC40}" destId="{0227B545-F3E2-4349-B445-D597CB965535}" srcOrd="0" destOrd="5" presId="urn:microsoft.com/office/officeart/2005/8/layout/hList6"/>
    <dgm:cxn modelId="{C91DC050-D10A-44DB-B7DB-DC11FAA9496E}" type="presOf" srcId="{7D4CE248-B89A-40F1-A5EA-845EF16D5733}" destId="{0227B545-F3E2-4349-B445-D597CB965535}" srcOrd="0" destOrd="1" presId="urn:microsoft.com/office/officeart/2005/8/layout/hList6"/>
    <dgm:cxn modelId="{D844E1F6-56A4-46F9-AE5E-F51174BA1AD1}" type="presOf" srcId="{B26C6A33-AA45-460E-82C6-10210D04D2B5}" destId="{0227B545-F3E2-4349-B445-D597CB965535}" srcOrd="0" destOrd="4" presId="urn:microsoft.com/office/officeart/2005/8/layout/hList6"/>
    <dgm:cxn modelId="{4ED96D4D-4F4F-466B-BCD0-9D4946B07AAB}" srcId="{6A1FDC28-BC7D-465D-82D7-F65D8ACD91B8}" destId="{5EF939B2-E048-40BB-B66F-1916011E7DD8}" srcOrd="0" destOrd="0" parTransId="{433EDF70-1C4C-47CD-8399-579889F43BB2}" sibTransId="{FCCA96FC-C4F0-4BE9-87E5-2E0ABA0F8673}"/>
    <dgm:cxn modelId="{1F27E12D-A5DC-45DC-9F45-777845167F36}" srcId="{813ACA8D-EF79-4E5F-9083-B57FBC8B3D13}" destId="{D64FB783-7774-4B29-875F-718599D3DC40}" srcOrd="4" destOrd="0" parTransId="{6195604E-EBE2-4B2F-A574-8519014ABE4F}" sibTransId="{CC2F6CF8-6AA1-465A-9789-8CF9305F5714}"/>
    <dgm:cxn modelId="{7B1521FF-7FA3-429F-A1F2-7B998E8C1413}" type="presOf" srcId="{6A1FDC28-BC7D-465D-82D7-F65D8ACD91B8}" destId="{E673C912-298C-42B2-A528-17308D31CAF0}" srcOrd="0" destOrd="0" presId="urn:microsoft.com/office/officeart/2005/8/layout/hList6"/>
    <dgm:cxn modelId="{0EFB4CE3-67A2-46D1-87E5-E1F9387A597F}" srcId="{6A1FDC28-BC7D-465D-82D7-F65D8ACD91B8}" destId="{813ACA8D-EF79-4E5F-9083-B57FBC8B3D13}" srcOrd="1" destOrd="0" parTransId="{C7B2EF48-EC50-4F86-9B3C-4194D78EFE23}" sibTransId="{00B59F2F-E0F0-45EA-8617-B2A811892B2A}"/>
    <dgm:cxn modelId="{1772E2A1-459E-4E64-B908-769ABD23B88F}" srcId="{813ACA8D-EF79-4E5F-9083-B57FBC8B3D13}" destId="{DB86D2AB-57AC-41AD-9FA3-1E96417EF4C5}" srcOrd="1" destOrd="0" parTransId="{6BA4FC45-4EA2-4A90-9F9E-615AE7A2DDC6}" sibTransId="{03DD9D13-BBDD-4CE6-A5F5-29603401C3E2}"/>
    <dgm:cxn modelId="{9EBFFF84-83AE-4B13-B831-2CB7CB4BCE73}" type="presOf" srcId="{EA3CF74E-8E2D-4E30-9D46-0BAA40B2B792}" destId="{0227B545-F3E2-4349-B445-D597CB965535}" srcOrd="0" destOrd="3" presId="urn:microsoft.com/office/officeart/2005/8/layout/hList6"/>
    <dgm:cxn modelId="{F82C9C53-ED6D-4363-9FCF-F95E01333E82}" type="presOf" srcId="{DB86D2AB-57AC-41AD-9FA3-1E96417EF4C5}" destId="{0227B545-F3E2-4349-B445-D597CB965535}" srcOrd="0" destOrd="2" presId="urn:microsoft.com/office/officeart/2005/8/layout/hList6"/>
    <dgm:cxn modelId="{F08F96D7-E68E-42F2-9052-1BAEBD6D5C49}" type="presOf" srcId="{813ACA8D-EF79-4E5F-9083-B57FBC8B3D13}" destId="{0227B545-F3E2-4349-B445-D597CB965535}" srcOrd="0" destOrd="0" presId="urn:microsoft.com/office/officeart/2005/8/layout/hList6"/>
    <dgm:cxn modelId="{4816B7C9-3FAE-4B25-88D0-FB3D2C60BD28}" srcId="{813ACA8D-EF79-4E5F-9083-B57FBC8B3D13}" destId="{7D4CE248-B89A-40F1-A5EA-845EF16D5733}" srcOrd="0" destOrd="0" parTransId="{FA056B82-217B-4DF5-9B8A-2027C16E2075}" sibTransId="{4D64BDA1-428B-442E-AE12-F5C522B80010}"/>
    <dgm:cxn modelId="{A2F58B1B-E5FE-49D4-8559-0E70E8CB3ABE}" srcId="{813ACA8D-EF79-4E5F-9083-B57FBC8B3D13}" destId="{EA3CF74E-8E2D-4E30-9D46-0BAA40B2B792}" srcOrd="2" destOrd="0" parTransId="{F04BFE5F-90AC-498F-A6F2-18CEEE64B021}" sibTransId="{E6F3E9FF-5A53-4326-861B-3525701FD34F}"/>
    <dgm:cxn modelId="{4B59D91A-B23C-47E3-90C4-3A8623D816B7}" srcId="{6A1FDC28-BC7D-465D-82D7-F65D8ACD91B8}" destId="{05E047BB-75E4-438B-A3F4-867A9546AB44}" srcOrd="2" destOrd="0" parTransId="{A8D55336-83A8-407B-8DF6-66180B4C734C}" sibTransId="{A6597D89-E169-4B67-8A9E-393B54A2AA9B}"/>
    <dgm:cxn modelId="{C8CFA315-D5D5-414C-B455-E85B52A65095}" type="presOf" srcId="{5EF939B2-E048-40BB-B66F-1916011E7DD8}" destId="{429875A6-A2F1-40CE-8BF2-0891D90D9E3C}" srcOrd="0" destOrd="0" presId="urn:microsoft.com/office/officeart/2005/8/layout/hList6"/>
    <dgm:cxn modelId="{0D7A4BC3-26F5-4B38-98C8-328C10459F83}" srcId="{813ACA8D-EF79-4E5F-9083-B57FBC8B3D13}" destId="{B26C6A33-AA45-460E-82C6-10210D04D2B5}" srcOrd="3" destOrd="0" parTransId="{036CB2B6-B271-4E3B-A438-CE10C1398488}" sibTransId="{5AFFADDB-665E-4940-8853-8FC9E428686E}"/>
    <dgm:cxn modelId="{ECDC8C5E-1C90-4234-857F-E6DEA01B13A6}" type="presParOf" srcId="{E673C912-298C-42B2-A528-17308D31CAF0}" destId="{429875A6-A2F1-40CE-8BF2-0891D90D9E3C}" srcOrd="0" destOrd="0" presId="urn:microsoft.com/office/officeart/2005/8/layout/hList6"/>
    <dgm:cxn modelId="{1A868DEC-38EA-40B7-AEDC-219B5944D281}" type="presParOf" srcId="{E673C912-298C-42B2-A528-17308D31CAF0}" destId="{1E285059-C8BB-44C2-91E8-48C95315FFC5}" srcOrd="1" destOrd="0" presId="urn:microsoft.com/office/officeart/2005/8/layout/hList6"/>
    <dgm:cxn modelId="{95DE847F-1498-42B1-A5A2-D9DF12A6C9F9}" type="presParOf" srcId="{E673C912-298C-42B2-A528-17308D31CAF0}" destId="{0227B545-F3E2-4349-B445-D597CB965535}" srcOrd="2" destOrd="0" presId="urn:microsoft.com/office/officeart/2005/8/layout/hList6"/>
    <dgm:cxn modelId="{5CAF7EDC-8DE8-48BF-8469-EF3A81CDA3F4}" type="presParOf" srcId="{E673C912-298C-42B2-A528-17308D31CAF0}" destId="{32DA745A-F1F1-476A-8A4C-616A1CBA8D2A}" srcOrd="3" destOrd="0" presId="urn:microsoft.com/office/officeart/2005/8/layout/hList6"/>
    <dgm:cxn modelId="{E772B355-21F5-465C-BF96-48C36A33AFE1}" type="presParOf" srcId="{E673C912-298C-42B2-A528-17308D31CAF0}" destId="{CB0456EB-0E72-4D6D-9D6E-215216E050B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163ACAE-E7CD-4FF3-88EC-FCD02B54F61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F4B872F9-819A-4C15-80FB-81635D8EB5B4}">
      <dgm:prSet custT="1"/>
      <dgm:spPr/>
      <dgm:t>
        <a:bodyPr/>
        <a:lstStyle/>
        <a:p>
          <a:pPr rtl="0"/>
          <a:endParaRPr lang="de-DE" sz="2000" dirty="0"/>
        </a:p>
        <a:p>
          <a:pPr rtl="0"/>
          <a:endParaRPr lang="de-DE" sz="2000" dirty="0"/>
        </a:p>
        <a:p>
          <a:pPr rtl="0"/>
          <a:r>
            <a:rPr lang="de-DE" sz="2000" b="1" dirty="0"/>
            <a:t>Risikominimierung</a:t>
          </a:r>
          <a:r>
            <a:rPr lang="de-DE" sz="2000" dirty="0"/>
            <a:t> </a:t>
          </a:r>
          <a:r>
            <a:rPr lang="de-DE" sz="2000" dirty="0" smtClean="0"/>
            <a:t>bei öffentlicher Beurkundung durch </a:t>
          </a:r>
          <a:r>
            <a:rPr lang="de-DE" sz="2000" dirty="0"/>
            <a:t>fachkundige </a:t>
          </a:r>
          <a:r>
            <a:rPr lang="de-DE" sz="2000" dirty="0" smtClean="0"/>
            <a:t>Beratung (Widersprüche</a:t>
          </a:r>
          <a:r>
            <a:rPr lang="de-DE" sz="2000" dirty="0"/>
            <a:t>, zweideutige Formulierungen, </a:t>
          </a:r>
          <a:r>
            <a:rPr lang="de-DE" sz="2000" dirty="0" smtClean="0"/>
            <a:t>Unkenntnis)</a:t>
          </a:r>
          <a:endParaRPr lang="de-CH" sz="2000" dirty="0"/>
        </a:p>
      </dgm:t>
    </dgm:pt>
    <dgm:pt modelId="{C63C088A-308A-46A8-BBCE-5F7A55A3AB08}" type="parTrans" cxnId="{F75728EE-E410-48C2-BD45-F5BE8BC46233}">
      <dgm:prSet/>
      <dgm:spPr/>
      <dgm:t>
        <a:bodyPr/>
        <a:lstStyle/>
        <a:p>
          <a:endParaRPr lang="de-DE"/>
        </a:p>
      </dgm:t>
    </dgm:pt>
    <dgm:pt modelId="{08467B5B-2AE3-44A4-855B-8DCCBE9A6792}" type="sibTrans" cxnId="{F75728EE-E410-48C2-BD45-F5BE8BC46233}">
      <dgm:prSet/>
      <dgm:spPr/>
      <dgm:t>
        <a:bodyPr/>
        <a:lstStyle/>
        <a:p>
          <a:endParaRPr lang="de-DE"/>
        </a:p>
      </dgm:t>
    </dgm:pt>
    <dgm:pt modelId="{751CA495-2C11-4742-A141-63AA7B5F3F79}">
      <dgm:prSet custT="1"/>
      <dgm:spPr/>
      <dgm:t>
        <a:bodyPr/>
        <a:lstStyle/>
        <a:p>
          <a:pPr rtl="0"/>
          <a:r>
            <a:rPr lang="de-DE" sz="2000" dirty="0"/>
            <a:t>Pflicht zur «</a:t>
          </a:r>
          <a:r>
            <a:rPr lang="de-DE" sz="2000" b="1" dirty="0"/>
            <a:t>Willensforschung</a:t>
          </a:r>
          <a:r>
            <a:rPr lang="de-DE" sz="2000" dirty="0"/>
            <a:t>»: den wirklichen Willen sorgfältig ermitteln und genau abfassen, Widersprüche und Unklarheiten beseitigen </a:t>
          </a:r>
          <a:br>
            <a:rPr lang="de-DE" sz="2000" dirty="0"/>
          </a:br>
          <a:r>
            <a:rPr lang="de-DE" sz="2000" dirty="0"/>
            <a:t>(z.B. </a:t>
          </a:r>
          <a:r>
            <a:rPr lang="de-DE" sz="2000" dirty="0" smtClean="0"/>
            <a:t>§ 17 </a:t>
          </a:r>
          <a:r>
            <a:rPr lang="de-DE" sz="2000" dirty="0" err="1" smtClean="0"/>
            <a:t>NotV</a:t>
          </a:r>
          <a:r>
            <a:rPr lang="de-DE" sz="2000" dirty="0" smtClean="0"/>
            <a:t> SO)</a:t>
          </a:r>
          <a:endParaRPr lang="de-CH" sz="2000" dirty="0"/>
        </a:p>
      </dgm:t>
    </dgm:pt>
    <dgm:pt modelId="{634E79E8-B3F4-40EA-9225-8C095AEC9481}" type="parTrans" cxnId="{C333B423-4F67-4369-8E42-42821F1731A2}">
      <dgm:prSet/>
      <dgm:spPr/>
      <dgm:t>
        <a:bodyPr/>
        <a:lstStyle/>
        <a:p>
          <a:endParaRPr lang="de-DE"/>
        </a:p>
      </dgm:t>
    </dgm:pt>
    <dgm:pt modelId="{A9886199-9DD6-4B06-A300-A1F4DFA66088}" type="sibTrans" cxnId="{C333B423-4F67-4369-8E42-42821F1731A2}">
      <dgm:prSet/>
      <dgm:spPr/>
      <dgm:t>
        <a:bodyPr/>
        <a:lstStyle/>
        <a:p>
          <a:endParaRPr lang="de-DE"/>
        </a:p>
      </dgm:t>
    </dgm:pt>
    <dgm:pt modelId="{5FC9CE61-4018-4E70-A19A-2FCA1A4A09D8}">
      <dgm:prSet custT="1"/>
      <dgm:spPr/>
      <dgm:t>
        <a:bodyPr/>
        <a:lstStyle/>
        <a:p>
          <a:pPr rtl="0"/>
          <a:r>
            <a:rPr lang="de-DE" sz="2000" b="0" dirty="0"/>
            <a:t>Pflicht zur Prüfung der </a:t>
          </a:r>
          <a:r>
            <a:rPr lang="de-DE" sz="2000" b="1" dirty="0"/>
            <a:t>Urteilsfähigkeit</a:t>
          </a:r>
          <a:r>
            <a:rPr lang="de-DE" sz="2000" dirty="0"/>
            <a:t> bezüglich der abgegebenen Erklärungen </a:t>
          </a:r>
          <a:br>
            <a:rPr lang="de-DE" sz="2000" dirty="0"/>
          </a:br>
          <a:r>
            <a:rPr lang="de-DE" sz="2000" dirty="0" smtClean="0"/>
            <a:t>(z.B. Art. 37 Abs. 2 </a:t>
          </a:r>
          <a:r>
            <a:rPr lang="de-DE" sz="2000" dirty="0" err="1" smtClean="0"/>
            <a:t>lit</a:t>
          </a:r>
          <a:r>
            <a:rPr lang="de-DE" sz="2000" dirty="0" smtClean="0"/>
            <a:t>. a NG VS)</a:t>
          </a:r>
          <a:endParaRPr lang="de-CH" sz="2000" dirty="0"/>
        </a:p>
      </dgm:t>
    </dgm:pt>
    <dgm:pt modelId="{A8EBC55F-32A3-45AD-87A6-B9E3C1FA2CE6}" type="parTrans" cxnId="{9A879A1B-E42F-4AA4-A50C-F9CF9AAF9633}">
      <dgm:prSet/>
      <dgm:spPr/>
      <dgm:t>
        <a:bodyPr/>
        <a:lstStyle/>
        <a:p>
          <a:endParaRPr lang="de-DE"/>
        </a:p>
      </dgm:t>
    </dgm:pt>
    <dgm:pt modelId="{0BBAC206-A098-4808-9505-74FD7EDCCE00}" type="sibTrans" cxnId="{9A879A1B-E42F-4AA4-A50C-F9CF9AAF9633}">
      <dgm:prSet/>
      <dgm:spPr/>
      <dgm:t>
        <a:bodyPr/>
        <a:lstStyle/>
        <a:p>
          <a:endParaRPr lang="de-DE"/>
        </a:p>
      </dgm:t>
    </dgm:pt>
    <dgm:pt modelId="{64D5532F-505F-451D-90D4-3637A5507446}">
      <dgm:prSet custT="1"/>
      <dgm:spPr/>
      <dgm:t>
        <a:bodyPr/>
        <a:lstStyle/>
        <a:p>
          <a:pPr rtl="0"/>
          <a:endParaRPr lang="de-CH" sz="2000" dirty="0"/>
        </a:p>
      </dgm:t>
    </dgm:pt>
    <dgm:pt modelId="{3715E5FF-2BBE-4C1E-BA17-18C0048C7C19}" type="parTrans" cxnId="{66D336E1-7486-495B-B4D6-55456695C887}">
      <dgm:prSet/>
      <dgm:spPr/>
      <dgm:t>
        <a:bodyPr/>
        <a:lstStyle/>
        <a:p>
          <a:endParaRPr lang="de-DE"/>
        </a:p>
      </dgm:t>
    </dgm:pt>
    <dgm:pt modelId="{3B6CA661-B333-418A-A073-3CF966495DA5}" type="sibTrans" cxnId="{66D336E1-7486-495B-B4D6-55456695C887}">
      <dgm:prSet/>
      <dgm:spPr/>
      <dgm:t>
        <a:bodyPr/>
        <a:lstStyle/>
        <a:p>
          <a:endParaRPr lang="de-DE"/>
        </a:p>
      </dgm:t>
    </dgm:pt>
    <dgm:pt modelId="{3DE89F42-FD8D-4AD0-AE46-C6934DF6D0AA}" type="pres">
      <dgm:prSet presAssocID="{F163ACAE-E7CD-4FF3-88EC-FCD02B54F61F}" presName="Name0" presStyleCnt="0">
        <dgm:presLayoutVars>
          <dgm:dir/>
          <dgm:animLvl val="lvl"/>
          <dgm:resizeHandles val="exact"/>
        </dgm:presLayoutVars>
      </dgm:prSet>
      <dgm:spPr/>
      <dgm:t>
        <a:bodyPr/>
        <a:lstStyle/>
        <a:p>
          <a:endParaRPr lang="de-DE"/>
        </a:p>
      </dgm:t>
    </dgm:pt>
    <dgm:pt modelId="{8169C82F-0EC0-4240-B72E-0E6541042A5D}" type="pres">
      <dgm:prSet presAssocID="{F4B872F9-819A-4C15-80FB-81635D8EB5B4}" presName="linNode" presStyleCnt="0"/>
      <dgm:spPr/>
    </dgm:pt>
    <dgm:pt modelId="{8AD2C80C-A34E-4A41-8479-7DAE715864B1}" type="pres">
      <dgm:prSet presAssocID="{F4B872F9-819A-4C15-80FB-81635D8EB5B4}" presName="parentText" presStyleLbl="node1" presStyleIdx="0" presStyleCnt="1">
        <dgm:presLayoutVars>
          <dgm:chMax val="1"/>
          <dgm:bulletEnabled val="1"/>
        </dgm:presLayoutVars>
      </dgm:prSet>
      <dgm:spPr/>
      <dgm:t>
        <a:bodyPr/>
        <a:lstStyle/>
        <a:p>
          <a:endParaRPr lang="de-DE"/>
        </a:p>
      </dgm:t>
    </dgm:pt>
    <dgm:pt modelId="{007550DA-54E2-49BE-9271-179BFD9033CB}" type="pres">
      <dgm:prSet presAssocID="{F4B872F9-819A-4C15-80FB-81635D8EB5B4}" presName="descendantText" presStyleLbl="alignAccFollowNode1" presStyleIdx="0" presStyleCnt="1">
        <dgm:presLayoutVars>
          <dgm:bulletEnabled val="1"/>
        </dgm:presLayoutVars>
      </dgm:prSet>
      <dgm:spPr/>
      <dgm:t>
        <a:bodyPr/>
        <a:lstStyle/>
        <a:p>
          <a:endParaRPr lang="de-DE"/>
        </a:p>
      </dgm:t>
    </dgm:pt>
  </dgm:ptLst>
  <dgm:cxnLst>
    <dgm:cxn modelId="{B9FC1430-1CA3-4BD3-9AF5-C0FA58DA98C2}" type="presOf" srcId="{751CA495-2C11-4742-A141-63AA7B5F3F79}" destId="{007550DA-54E2-49BE-9271-179BFD9033CB}" srcOrd="0" destOrd="0" presId="urn:microsoft.com/office/officeart/2005/8/layout/vList5"/>
    <dgm:cxn modelId="{D65ADD27-7EB4-4DE9-B235-A6FF5A69DA7A}" type="presOf" srcId="{5FC9CE61-4018-4E70-A19A-2FCA1A4A09D8}" destId="{007550DA-54E2-49BE-9271-179BFD9033CB}" srcOrd="0" destOrd="2" presId="urn:microsoft.com/office/officeart/2005/8/layout/vList5"/>
    <dgm:cxn modelId="{084FCE81-0B49-477B-B56C-7E80739C05F9}" type="presOf" srcId="{F163ACAE-E7CD-4FF3-88EC-FCD02B54F61F}" destId="{3DE89F42-FD8D-4AD0-AE46-C6934DF6D0AA}" srcOrd="0" destOrd="0" presId="urn:microsoft.com/office/officeart/2005/8/layout/vList5"/>
    <dgm:cxn modelId="{C333B423-4F67-4369-8E42-42821F1731A2}" srcId="{F4B872F9-819A-4C15-80FB-81635D8EB5B4}" destId="{751CA495-2C11-4742-A141-63AA7B5F3F79}" srcOrd="0" destOrd="0" parTransId="{634E79E8-B3F4-40EA-9225-8C095AEC9481}" sibTransId="{A9886199-9DD6-4B06-A300-A1F4DFA66088}"/>
    <dgm:cxn modelId="{F75728EE-E410-48C2-BD45-F5BE8BC46233}" srcId="{F163ACAE-E7CD-4FF3-88EC-FCD02B54F61F}" destId="{F4B872F9-819A-4C15-80FB-81635D8EB5B4}" srcOrd="0" destOrd="0" parTransId="{C63C088A-308A-46A8-BBCE-5F7A55A3AB08}" sibTransId="{08467B5B-2AE3-44A4-855B-8DCCBE9A6792}"/>
    <dgm:cxn modelId="{66D336E1-7486-495B-B4D6-55456695C887}" srcId="{F4B872F9-819A-4C15-80FB-81635D8EB5B4}" destId="{64D5532F-505F-451D-90D4-3637A5507446}" srcOrd="1" destOrd="0" parTransId="{3715E5FF-2BBE-4C1E-BA17-18C0048C7C19}" sibTransId="{3B6CA661-B333-418A-A073-3CF966495DA5}"/>
    <dgm:cxn modelId="{E6D1D99B-F307-4D52-8B5E-FDCF2505E9FF}" type="presOf" srcId="{F4B872F9-819A-4C15-80FB-81635D8EB5B4}" destId="{8AD2C80C-A34E-4A41-8479-7DAE715864B1}" srcOrd="0" destOrd="0" presId="urn:microsoft.com/office/officeart/2005/8/layout/vList5"/>
    <dgm:cxn modelId="{F1CE6DE2-DA1A-4C23-80B9-17286635FC67}" type="presOf" srcId="{64D5532F-505F-451D-90D4-3637A5507446}" destId="{007550DA-54E2-49BE-9271-179BFD9033CB}" srcOrd="0" destOrd="1" presId="urn:microsoft.com/office/officeart/2005/8/layout/vList5"/>
    <dgm:cxn modelId="{9A879A1B-E42F-4AA4-A50C-F9CF9AAF9633}" srcId="{F4B872F9-819A-4C15-80FB-81635D8EB5B4}" destId="{5FC9CE61-4018-4E70-A19A-2FCA1A4A09D8}" srcOrd="2" destOrd="0" parTransId="{A8EBC55F-32A3-45AD-87A6-B9E3C1FA2CE6}" sibTransId="{0BBAC206-A098-4808-9505-74FD7EDCCE00}"/>
    <dgm:cxn modelId="{90557EA7-AA25-4F04-A9A6-0FCA82315926}" type="presParOf" srcId="{3DE89F42-FD8D-4AD0-AE46-C6934DF6D0AA}" destId="{8169C82F-0EC0-4240-B72E-0E6541042A5D}" srcOrd="0" destOrd="0" presId="urn:microsoft.com/office/officeart/2005/8/layout/vList5"/>
    <dgm:cxn modelId="{95B96AB3-FBE8-4144-A58F-920D5992FB5F}" type="presParOf" srcId="{8169C82F-0EC0-4240-B72E-0E6541042A5D}" destId="{8AD2C80C-A34E-4A41-8479-7DAE715864B1}" srcOrd="0" destOrd="0" presId="urn:microsoft.com/office/officeart/2005/8/layout/vList5"/>
    <dgm:cxn modelId="{674F9EE6-6067-4075-A19B-8956FEBC2AFC}" type="presParOf" srcId="{8169C82F-0EC0-4240-B72E-0E6541042A5D}" destId="{007550DA-54E2-49BE-9271-179BFD9033C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08F5F59-761D-477D-AD2F-6D01797DDF3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FB942E81-8FFA-4A3E-902C-E125191D92AF}">
      <dgm:prSet custT="1"/>
      <dgm:spPr/>
      <dgm:t>
        <a:bodyPr/>
        <a:lstStyle/>
        <a:p>
          <a:pPr rtl="0"/>
          <a:r>
            <a:rPr lang="de-CH" sz="2000" dirty="0"/>
            <a:t>Rechtsprechung zur </a:t>
          </a:r>
          <a:r>
            <a:rPr lang="de-CH" sz="2000" dirty="0" smtClean="0"/>
            <a:t>Komplexität bei Testierfähigkeit:</a:t>
          </a:r>
          <a:endParaRPr lang="de-CH" sz="2000" dirty="0"/>
        </a:p>
      </dgm:t>
    </dgm:pt>
    <dgm:pt modelId="{AE61810C-D691-4178-B432-4A87D08372F3}" type="parTrans" cxnId="{63C06976-D146-4394-8FD5-74C21ADA1362}">
      <dgm:prSet/>
      <dgm:spPr/>
      <dgm:t>
        <a:bodyPr/>
        <a:lstStyle/>
        <a:p>
          <a:endParaRPr lang="de-DE"/>
        </a:p>
      </dgm:t>
    </dgm:pt>
    <dgm:pt modelId="{6641BAD6-31CA-4B54-8C02-130F3E175266}" type="sibTrans" cxnId="{63C06976-D146-4394-8FD5-74C21ADA1362}">
      <dgm:prSet/>
      <dgm:spPr/>
      <dgm:t>
        <a:bodyPr/>
        <a:lstStyle/>
        <a:p>
          <a:endParaRPr lang="de-DE"/>
        </a:p>
      </dgm:t>
    </dgm:pt>
    <dgm:pt modelId="{265278C1-2DB6-457A-84E6-F5BA7B61741D}">
      <dgm:prSet custT="1"/>
      <dgm:spPr/>
      <dgm:t>
        <a:bodyPr/>
        <a:lstStyle/>
        <a:p>
          <a:pPr rtl="0"/>
          <a:r>
            <a:rPr lang="de-DE" sz="2000" dirty="0"/>
            <a:t>gehört «zu den eher anspruchsvolleren Geschäften» </a:t>
          </a:r>
          <a:br>
            <a:rPr lang="de-DE" sz="2000" dirty="0"/>
          </a:br>
          <a:r>
            <a:rPr lang="de-DE" sz="2000" dirty="0"/>
            <a:t>(BGE 124 III 5 E. 1a)</a:t>
          </a:r>
          <a:endParaRPr lang="de-CH" sz="2000" dirty="0"/>
        </a:p>
      </dgm:t>
    </dgm:pt>
    <dgm:pt modelId="{A49596D1-9031-410B-A06B-C4D98C92068C}" type="parTrans" cxnId="{1C46BF56-DDCF-4ABC-B7B6-0730E45A2B89}">
      <dgm:prSet/>
      <dgm:spPr/>
      <dgm:t>
        <a:bodyPr/>
        <a:lstStyle/>
        <a:p>
          <a:endParaRPr lang="de-DE"/>
        </a:p>
      </dgm:t>
    </dgm:pt>
    <dgm:pt modelId="{F773D70E-57CA-4E17-8CF2-1DCBFEABB07A}" type="sibTrans" cxnId="{1C46BF56-DDCF-4ABC-B7B6-0730E45A2B89}">
      <dgm:prSet/>
      <dgm:spPr/>
      <dgm:t>
        <a:bodyPr/>
        <a:lstStyle/>
        <a:p>
          <a:endParaRPr lang="de-DE"/>
        </a:p>
      </dgm:t>
    </dgm:pt>
    <dgm:pt modelId="{6B4E1095-048A-4F7E-B266-349487007241}">
      <dgm:prSet custT="1"/>
      <dgm:spPr/>
      <dgm:t>
        <a:bodyPr/>
        <a:lstStyle/>
        <a:p>
          <a:pPr rtl="0"/>
          <a:r>
            <a:rPr lang="de-DE" sz="2000" dirty="0"/>
            <a:t>Beurteilung nach </a:t>
          </a:r>
          <a:r>
            <a:rPr lang="de-DE" sz="2000" b="1" dirty="0"/>
            <a:t>konkretem Inhalt und dessen Schwierigkeitsgrad </a:t>
          </a:r>
          <a:br>
            <a:rPr lang="de-DE" sz="2000" b="1" dirty="0"/>
          </a:br>
          <a:r>
            <a:rPr lang="de-DE" sz="2000" dirty="0"/>
            <a:t>(BGer 5C.193/2004 vom 17. Januar 2005 E. 2.3.1</a:t>
          </a:r>
          <a:r>
            <a:rPr lang="de-CH" sz="2000" dirty="0"/>
            <a:t>–</a:t>
          </a:r>
          <a:r>
            <a:rPr lang="de-DE" sz="2000" dirty="0"/>
            <a:t>2.3.2)</a:t>
          </a:r>
          <a:endParaRPr lang="de-CH" sz="2000" dirty="0"/>
        </a:p>
      </dgm:t>
    </dgm:pt>
    <dgm:pt modelId="{5D624338-01C4-41AD-A68D-E64A95B382B8}" type="parTrans" cxnId="{9CF39BFB-0FDA-4AF8-A099-839F773E4BCD}">
      <dgm:prSet/>
      <dgm:spPr/>
      <dgm:t>
        <a:bodyPr/>
        <a:lstStyle/>
        <a:p>
          <a:endParaRPr lang="de-DE"/>
        </a:p>
      </dgm:t>
    </dgm:pt>
    <dgm:pt modelId="{84333902-F110-4026-B312-141DADD0344A}" type="sibTrans" cxnId="{9CF39BFB-0FDA-4AF8-A099-839F773E4BCD}">
      <dgm:prSet/>
      <dgm:spPr/>
      <dgm:t>
        <a:bodyPr/>
        <a:lstStyle/>
        <a:p>
          <a:endParaRPr lang="de-DE"/>
        </a:p>
      </dgm:t>
    </dgm:pt>
    <dgm:pt modelId="{BA31FCEA-3D4E-403E-A7D6-D9E380E095F9}">
      <dgm:prSet custT="1"/>
      <dgm:spPr/>
      <dgm:t>
        <a:bodyPr/>
        <a:lstStyle/>
        <a:p>
          <a:pPr rtl="0"/>
          <a:r>
            <a:rPr lang="de-DE" sz="2000" dirty="0"/>
            <a:t>Rechtstechnische Umsetzung muss nicht verstanden werden, nur lebenspraktischer Nutzen (</a:t>
          </a:r>
          <a:r>
            <a:rPr lang="de-DE" sz="2000" dirty="0" err="1"/>
            <a:t>BGer</a:t>
          </a:r>
          <a:r>
            <a:rPr lang="de-DE" sz="2000" dirty="0"/>
            <a:t> 5A_12/2009 vom 25. März 2009 E. 5.3)</a:t>
          </a:r>
          <a:endParaRPr lang="de-CH" sz="2000" dirty="0"/>
        </a:p>
      </dgm:t>
    </dgm:pt>
    <dgm:pt modelId="{ECA61D63-1D36-4F77-B2B1-3A7596910152}" type="parTrans" cxnId="{6D2A4202-2336-4654-8913-E51BE4A12A47}">
      <dgm:prSet/>
      <dgm:spPr/>
      <dgm:t>
        <a:bodyPr/>
        <a:lstStyle/>
        <a:p>
          <a:endParaRPr lang="de-DE"/>
        </a:p>
      </dgm:t>
    </dgm:pt>
    <dgm:pt modelId="{765481E3-FBBC-4B76-A4EF-6B537849AFC6}" type="sibTrans" cxnId="{6D2A4202-2336-4654-8913-E51BE4A12A47}">
      <dgm:prSet/>
      <dgm:spPr/>
      <dgm:t>
        <a:bodyPr/>
        <a:lstStyle/>
        <a:p>
          <a:endParaRPr lang="de-DE"/>
        </a:p>
      </dgm:t>
    </dgm:pt>
    <dgm:pt modelId="{532F6727-D0E5-48BF-BA22-BE77534E2C24}">
      <dgm:prSet custT="1"/>
      <dgm:spPr/>
      <dgm:t>
        <a:bodyPr/>
        <a:lstStyle/>
        <a:p>
          <a:pPr rtl="0"/>
          <a:r>
            <a:rPr lang="de-DE" sz="2500" dirty="0" smtClean="0">
              <a:sym typeface="Symbol" panose="05050102010706020507" pitchFamily="18" charset="2"/>
            </a:rPr>
            <a:t></a:t>
          </a:r>
          <a:r>
            <a:rPr lang="de-DE" sz="2500" dirty="0" smtClean="0"/>
            <a:t> </a:t>
          </a:r>
          <a:r>
            <a:rPr lang="de-DE" sz="2000" dirty="0"/>
            <a:t>Je mehr </a:t>
          </a:r>
          <a:r>
            <a:rPr lang="de-DE" sz="2000" dirty="0" smtClean="0"/>
            <a:t>und je kompliziertere Details geregelt werden, </a:t>
          </a:r>
          <a:r>
            <a:rPr lang="de-DE" sz="2000" dirty="0"/>
            <a:t>desto </a:t>
          </a:r>
          <a:r>
            <a:rPr lang="de-DE" sz="2000" dirty="0" smtClean="0"/>
            <a:t>höher sind die Anforderungen an die Urteilsfähigkeit.</a:t>
          </a:r>
          <a:endParaRPr lang="de-CH" sz="2000" dirty="0"/>
        </a:p>
      </dgm:t>
    </dgm:pt>
    <dgm:pt modelId="{8F1312AD-7654-47B1-8BBA-A101BC40D4DE}" type="parTrans" cxnId="{4433BA7A-F2A3-4276-A44A-8A09B79A07AE}">
      <dgm:prSet/>
      <dgm:spPr/>
      <dgm:t>
        <a:bodyPr/>
        <a:lstStyle/>
        <a:p>
          <a:endParaRPr lang="de-DE"/>
        </a:p>
      </dgm:t>
    </dgm:pt>
    <dgm:pt modelId="{F8F50CDF-D5AD-4F9B-8694-FA0A3F17F12A}" type="sibTrans" cxnId="{4433BA7A-F2A3-4276-A44A-8A09B79A07AE}">
      <dgm:prSet/>
      <dgm:spPr/>
      <dgm:t>
        <a:bodyPr/>
        <a:lstStyle/>
        <a:p>
          <a:endParaRPr lang="de-DE"/>
        </a:p>
      </dgm:t>
    </dgm:pt>
    <dgm:pt modelId="{E86A3C85-1BB2-4813-9A03-D986A0246ABC}">
      <dgm:prSet custT="1"/>
      <dgm:spPr/>
      <dgm:t>
        <a:bodyPr/>
        <a:lstStyle/>
        <a:p>
          <a:pPr rtl="0"/>
          <a:endParaRPr lang="de-CH" sz="1000" dirty="0"/>
        </a:p>
      </dgm:t>
    </dgm:pt>
    <dgm:pt modelId="{9960C0A1-91D5-4EE9-9BD7-7BEFB0F927D4}" type="parTrans" cxnId="{F745D050-3862-478F-9590-713D70A68A10}">
      <dgm:prSet/>
      <dgm:spPr/>
      <dgm:t>
        <a:bodyPr/>
        <a:lstStyle/>
        <a:p>
          <a:endParaRPr lang="de-DE"/>
        </a:p>
      </dgm:t>
    </dgm:pt>
    <dgm:pt modelId="{DA7159E0-5A10-487F-9879-B4D38903F599}" type="sibTrans" cxnId="{F745D050-3862-478F-9590-713D70A68A10}">
      <dgm:prSet/>
      <dgm:spPr/>
      <dgm:t>
        <a:bodyPr/>
        <a:lstStyle/>
        <a:p>
          <a:endParaRPr lang="de-DE"/>
        </a:p>
      </dgm:t>
    </dgm:pt>
    <dgm:pt modelId="{79B26E3F-CEA9-4084-916E-3E9EADC6B3DC}">
      <dgm:prSet custT="1"/>
      <dgm:spPr/>
      <dgm:t>
        <a:bodyPr/>
        <a:lstStyle/>
        <a:p>
          <a:pPr rtl="0"/>
          <a:endParaRPr lang="de-CH" sz="1000" dirty="0"/>
        </a:p>
      </dgm:t>
    </dgm:pt>
    <dgm:pt modelId="{AB02D670-B050-4706-8FF7-7C6056EB6CF4}" type="parTrans" cxnId="{99DEFB4A-E3D9-4F6F-A722-95BEF80BF91E}">
      <dgm:prSet/>
      <dgm:spPr/>
      <dgm:t>
        <a:bodyPr/>
        <a:lstStyle/>
        <a:p>
          <a:endParaRPr lang="de-DE"/>
        </a:p>
      </dgm:t>
    </dgm:pt>
    <dgm:pt modelId="{412EEC78-6F56-4F18-9BED-73005F2252E8}" type="sibTrans" cxnId="{99DEFB4A-E3D9-4F6F-A722-95BEF80BF91E}">
      <dgm:prSet/>
      <dgm:spPr/>
      <dgm:t>
        <a:bodyPr/>
        <a:lstStyle/>
        <a:p>
          <a:endParaRPr lang="de-DE"/>
        </a:p>
      </dgm:t>
    </dgm:pt>
    <dgm:pt modelId="{2DC7E1BF-7A06-4A3B-85AA-9853FB7C5E59}">
      <dgm:prSet custT="1"/>
      <dgm:spPr/>
      <dgm:t>
        <a:bodyPr/>
        <a:lstStyle/>
        <a:p>
          <a:pPr rtl="0"/>
          <a:endParaRPr lang="de-CH" sz="1000" dirty="0"/>
        </a:p>
      </dgm:t>
    </dgm:pt>
    <dgm:pt modelId="{7487DC73-4240-43C6-917F-7E02931590EF}" type="parTrans" cxnId="{87164986-95AB-46B5-AD32-5B32BEE6B8B1}">
      <dgm:prSet/>
      <dgm:spPr/>
      <dgm:t>
        <a:bodyPr/>
        <a:lstStyle/>
        <a:p>
          <a:endParaRPr lang="de-DE"/>
        </a:p>
      </dgm:t>
    </dgm:pt>
    <dgm:pt modelId="{9452A74A-8A98-42E9-992E-5699330B3C03}" type="sibTrans" cxnId="{87164986-95AB-46B5-AD32-5B32BEE6B8B1}">
      <dgm:prSet/>
      <dgm:spPr/>
      <dgm:t>
        <a:bodyPr/>
        <a:lstStyle/>
        <a:p>
          <a:endParaRPr lang="de-DE"/>
        </a:p>
      </dgm:t>
    </dgm:pt>
    <dgm:pt modelId="{38681B13-607E-451C-868A-A5063A460D52}">
      <dgm:prSet custT="1"/>
      <dgm:spPr/>
      <dgm:t>
        <a:bodyPr/>
        <a:lstStyle/>
        <a:p>
          <a:pPr rtl="0"/>
          <a:endParaRPr lang="de-CH" sz="1000" dirty="0"/>
        </a:p>
      </dgm:t>
    </dgm:pt>
    <dgm:pt modelId="{DCA0D310-3BEA-4953-B792-5F538E18C3B3}" type="parTrans" cxnId="{2F6A6294-EDE0-4974-A94A-F9D85AAE0A4F}">
      <dgm:prSet/>
      <dgm:spPr/>
    </dgm:pt>
    <dgm:pt modelId="{1943CD4B-AE22-4B19-B0DC-C119AF8FB976}" type="sibTrans" cxnId="{2F6A6294-EDE0-4974-A94A-F9D85AAE0A4F}">
      <dgm:prSet/>
      <dgm:spPr/>
    </dgm:pt>
    <dgm:pt modelId="{E1D37E8F-FD02-4EE6-92E1-DE0906C8CAAE}" type="pres">
      <dgm:prSet presAssocID="{808F5F59-761D-477D-AD2F-6D01797DDF38}" presName="linear" presStyleCnt="0">
        <dgm:presLayoutVars>
          <dgm:animLvl val="lvl"/>
          <dgm:resizeHandles val="exact"/>
        </dgm:presLayoutVars>
      </dgm:prSet>
      <dgm:spPr/>
      <dgm:t>
        <a:bodyPr/>
        <a:lstStyle/>
        <a:p>
          <a:endParaRPr lang="de-DE"/>
        </a:p>
      </dgm:t>
    </dgm:pt>
    <dgm:pt modelId="{20664121-1D64-4756-80F6-402F9E872216}" type="pres">
      <dgm:prSet presAssocID="{FB942E81-8FFA-4A3E-902C-E125191D92AF}" presName="parentText" presStyleLbl="node1" presStyleIdx="0" presStyleCnt="2">
        <dgm:presLayoutVars>
          <dgm:chMax val="0"/>
          <dgm:bulletEnabled val="1"/>
        </dgm:presLayoutVars>
      </dgm:prSet>
      <dgm:spPr/>
      <dgm:t>
        <a:bodyPr/>
        <a:lstStyle/>
        <a:p>
          <a:endParaRPr lang="de-DE"/>
        </a:p>
      </dgm:t>
    </dgm:pt>
    <dgm:pt modelId="{950D48A1-512C-4CE7-9982-F353A00C50C5}" type="pres">
      <dgm:prSet presAssocID="{FB942E81-8FFA-4A3E-902C-E125191D92AF}" presName="childText" presStyleLbl="revTx" presStyleIdx="0" presStyleCnt="1">
        <dgm:presLayoutVars>
          <dgm:bulletEnabled val="1"/>
        </dgm:presLayoutVars>
      </dgm:prSet>
      <dgm:spPr/>
      <dgm:t>
        <a:bodyPr/>
        <a:lstStyle/>
        <a:p>
          <a:endParaRPr lang="de-DE"/>
        </a:p>
      </dgm:t>
    </dgm:pt>
    <dgm:pt modelId="{1F031E91-0DB5-4FF8-B0EE-D736E824D266}" type="pres">
      <dgm:prSet presAssocID="{532F6727-D0E5-48BF-BA22-BE77534E2C24}" presName="parentText" presStyleLbl="node1" presStyleIdx="1" presStyleCnt="2">
        <dgm:presLayoutVars>
          <dgm:chMax val="0"/>
          <dgm:bulletEnabled val="1"/>
        </dgm:presLayoutVars>
      </dgm:prSet>
      <dgm:spPr/>
      <dgm:t>
        <a:bodyPr/>
        <a:lstStyle/>
        <a:p>
          <a:endParaRPr lang="de-DE"/>
        </a:p>
      </dgm:t>
    </dgm:pt>
  </dgm:ptLst>
  <dgm:cxnLst>
    <dgm:cxn modelId="{2F6A6294-EDE0-4974-A94A-F9D85AAE0A4F}" srcId="{FB942E81-8FFA-4A3E-902C-E125191D92AF}" destId="{38681B13-607E-451C-868A-A5063A460D52}" srcOrd="6" destOrd="0" parTransId="{DCA0D310-3BEA-4953-B792-5F538E18C3B3}" sibTransId="{1943CD4B-AE22-4B19-B0DC-C119AF8FB976}"/>
    <dgm:cxn modelId="{CB29E418-3F53-4CE3-B3C7-458596FA5BEA}" type="presOf" srcId="{79B26E3F-CEA9-4084-916E-3E9EADC6B3DC}" destId="{950D48A1-512C-4CE7-9982-F353A00C50C5}" srcOrd="0" destOrd="4" presId="urn:microsoft.com/office/officeart/2005/8/layout/vList2"/>
    <dgm:cxn modelId="{84ADF95F-0FBD-4D75-A038-15EAA4E6CA22}" type="presOf" srcId="{E86A3C85-1BB2-4813-9A03-D986A0246ABC}" destId="{950D48A1-512C-4CE7-9982-F353A00C50C5}" srcOrd="0" destOrd="2" presId="urn:microsoft.com/office/officeart/2005/8/layout/vList2"/>
    <dgm:cxn modelId="{9CF39BFB-0FDA-4AF8-A099-839F773E4BCD}" srcId="{FB942E81-8FFA-4A3E-902C-E125191D92AF}" destId="{6B4E1095-048A-4F7E-B266-349487007241}" srcOrd="3" destOrd="0" parTransId="{5D624338-01C4-41AD-A68D-E64A95B382B8}" sibTransId="{84333902-F110-4026-B312-141DADD0344A}"/>
    <dgm:cxn modelId="{D7D4632F-2193-468E-80EA-E3719C2E7BF8}" type="presOf" srcId="{BA31FCEA-3D4E-403E-A7D6-D9E380E095F9}" destId="{950D48A1-512C-4CE7-9982-F353A00C50C5}" srcOrd="0" destOrd="5" presId="urn:microsoft.com/office/officeart/2005/8/layout/vList2"/>
    <dgm:cxn modelId="{99DEFB4A-E3D9-4F6F-A722-95BEF80BF91E}" srcId="{FB942E81-8FFA-4A3E-902C-E125191D92AF}" destId="{79B26E3F-CEA9-4084-916E-3E9EADC6B3DC}" srcOrd="4" destOrd="0" parTransId="{AB02D670-B050-4706-8FF7-7C6056EB6CF4}" sibTransId="{412EEC78-6F56-4F18-9BED-73005F2252E8}"/>
    <dgm:cxn modelId="{DB5DC89D-E398-40DF-A2F4-5BCCF553B159}" type="presOf" srcId="{FB942E81-8FFA-4A3E-902C-E125191D92AF}" destId="{20664121-1D64-4756-80F6-402F9E872216}" srcOrd="0" destOrd="0" presId="urn:microsoft.com/office/officeart/2005/8/layout/vList2"/>
    <dgm:cxn modelId="{7125FB41-E119-4CFE-AB15-F2EC58EAE639}" type="presOf" srcId="{2DC7E1BF-7A06-4A3B-85AA-9853FB7C5E59}" destId="{950D48A1-512C-4CE7-9982-F353A00C50C5}" srcOrd="0" destOrd="0" presId="urn:microsoft.com/office/officeart/2005/8/layout/vList2"/>
    <dgm:cxn modelId="{4433BA7A-F2A3-4276-A44A-8A09B79A07AE}" srcId="{808F5F59-761D-477D-AD2F-6D01797DDF38}" destId="{532F6727-D0E5-48BF-BA22-BE77534E2C24}" srcOrd="1" destOrd="0" parTransId="{8F1312AD-7654-47B1-8BBA-A101BC40D4DE}" sibTransId="{F8F50CDF-D5AD-4F9B-8694-FA0A3F17F12A}"/>
    <dgm:cxn modelId="{FA6CAAF4-45CE-4DE3-8025-9C6D63D96642}" type="presOf" srcId="{265278C1-2DB6-457A-84E6-F5BA7B61741D}" destId="{950D48A1-512C-4CE7-9982-F353A00C50C5}" srcOrd="0" destOrd="1" presId="urn:microsoft.com/office/officeart/2005/8/layout/vList2"/>
    <dgm:cxn modelId="{63C06976-D146-4394-8FD5-74C21ADA1362}" srcId="{808F5F59-761D-477D-AD2F-6D01797DDF38}" destId="{FB942E81-8FFA-4A3E-902C-E125191D92AF}" srcOrd="0" destOrd="0" parTransId="{AE61810C-D691-4178-B432-4A87D08372F3}" sibTransId="{6641BAD6-31CA-4B54-8C02-130F3E175266}"/>
    <dgm:cxn modelId="{4460713B-0BAE-461C-AFB1-9568ABD8B968}" type="presOf" srcId="{808F5F59-761D-477D-AD2F-6D01797DDF38}" destId="{E1D37E8F-FD02-4EE6-92E1-DE0906C8CAAE}" srcOrd="0" destOrd="0" presId="urn:microsoft.com/office/officeart/2005/8/layout/vList2"/>
    <dgm:cxn modelId="{1C46BF56-DDCF-4ABC-B7B6-0730E45A2B89}" srcId="{FB942E81-8FFA-4A3E-902C-E125191D92AF}" destId="{265278C1-2DB6-457A-84E6-F5BA7B61741D}" srcOrd="1" destOrd="0" parTransId="{A49596D1-9031-410B-A06B-C4D98C92068C}" sibTransId="{F773D70E-57CA-4E17-8CF2-1DCBFEABB07A}"/>
    <dgm:cxn modelId="{6D2A4202-2336-4654-8913-E51BE4A12A47}" srcId="{FB942E81-8FFA-4A3E-902C-E125191D92AF}" destId="{BA31FCEA-3D4E-403E-A7D6-D9E380E095F9}" srcOrd="5" destOrd="0" parTransId="{ECA61D63-1D36-4F77-B2B1-3A7596910152}" sibTransId="{765481E3-FBBC-4B76-A4EF-6B537849AFC6}"/>
    <dgm:cxn modelId="{87164986-95AB-46B5-AD32-5B32BEE6B8B1}" srcId="{FB942E81-8FFA-4A3E-902C-E125191D92AF}" destId="{2DC7E1BF-7A06-4A3B-85AA-9853FB7C5E59}" srcOrd="0" destOrd="0" parTransId="{7487DC73-4240-43C6-917F-7E02931590EF}" sibTransId="{9452A74A-8A98-42E9-992E-5699330B3C03}"/>
    <dgm:cxn modelId="{F745D050-3862-478F-9590-713D70A68A10}" srcId="{FB942E81-8FFA-4A3E-902C-E125191D92AF}" destId="{E86A3C85-1BB2-4813-9A03-D986A0246ABC}" srcOrd="2" destOrd="0" parTransId="{9960C0A1-91D5-4EE9-9BD7-7BEFB0F927D4}" sibTransId="{DA7159E0-5A10-487F-9879-B4D38903F599}"/>
    <dgm:cxn modelId="{5E1991EF-6208-423C-B06A-637E6B61A49D}" type="presOf" srcId="{6B4E1095-048A-4F7E-B266-349487007241}" destId="{950D48A1-512C-4CE7-9982-F353A00C50C5}" srcOrd="0" destOrd="3" presId="urn:microsoft.com/office/officeart/2005/8/layout/vList2"/>
    <dgm:cxn modelId="{241D0785-24FF-435C-9FFA-F8BA758095F6}" type="presOf" srcId="{532F6727-D0E5-48BF-BA22-BE77534E2C24}" destId="{1F031E91-0DB5-4FF8-B0EE-D736E824D266}" srcOrd="0" destOrd="0" presId="urn:microsoft.com/office/officeart/2005/8/layout/vList2"/>
    <dgm:cxn modelId="{002E7E95-218E-4D30-8686-6230C35E802A}" type="presOf" srcId="{38681B13-607E-451C-868A-A5063A460D52}" destId="{950D48A1-512C-4CE7-9982-F353A00C50C5}" srcOrd="0" destOrd="6" presId="urn:microsoft.com/office/officeart/2005/8/layout/vList2"/>
    <dgm:cxn modelId="{89CDB57D-5AEF-4501-86B6-5B2E86C2E3B4}" type="presParOf" srcId="{E1D37E8F-FD02-4EE6-92E1-DE0906C8CAAE}" destId="{20664121-1D64-4756-80F6-402F9E872216}" srcOrd="0" destOrd="0" presId="urn:microsoft.com/office/officeart/2005/8/layout/vList2"/>
    <dgm:cxn modelId="{0A8B1FE6-B6ED-43E2-A085-8353A404C503}" type="presParOf" srcId="{E1D37E8F-FD02-4EE6-92E1-DE0906C8CAAE}" destId="{950D48A1-512C-4CE7-9982-F353A00C50C5}" srcOrd="1" destOrd="0" presId="urn:microsoft.com/office/officeart/2005/8/layout/vList2"/>
    <dgm:cxn modelId="{71AA0402-9B24-4538-AA3C-A07B0C296679}" type="presParOf" srcId="{E1D37E8F-FD02-4EE6-92E1-DE0906C8CAAE}" destId="{1F031E91-0DB5-4FF8-B0EE-D736E824D26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820307C-03EE-4C31-AA41-A10602B367F5}"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de-DE"/>
        </a:p>
      </dgm:t>
    </dgm:pt>
    <dgm:pt modelId="{49252D71-2075-4F5F-9917-4B982217D5A6}">
      <dgm:prSet custT="1"/>
      <dgm:spPr/>
      <dgm:t>
        <a:bodyPr/>
        <a:lstStyle/>
        <a:p>
          <a:pPr rtl="0"/>
          <a:r>
            <a:rPr lang="de-DE" sz="1600" dirty="0"/>
            <a:t>Mangelnde Kommunikationsfähigkeiten (</a:t>
          </a:r>
          <a:r>
            <a:rPr lang="de-DE" sz="1600" dirty="0" smtClean="0"/>
            <a:t>oberflächlich, verwenden </a:t>
          </a:r>
          <a:r>
            <a:rPr lang="de-DE" sz="1600" dirty="0"/>
            <a:t>von Floskeln)</a:t>
          </a:r>
          <a:endParaRPr lang="de-CH" sz="1600" dirty="0"/>
        </a:p>
      </dgm:t>
    </dgm:pt>
    <dgm:pt modelId="{FE5A820A-091D-4BFF-A11F-ABC0787ED125}" type="parTrans" cxnId="{59F37513-E936-4722-8C14-55D9FE3A1B97}">
      <dgm:prSet/>
      <dgm:spPr/>
      <dgm:t>
        <a:bodyPr/>
        <a:lstStyle/>
        <a:p>
          <a:endParaRPr lang="de-DE"/>
        </a:p>
      </dgm:t>
    </dgm:pt>
    <dgm:pt modelId="{78EDC5E9-64A1-4744-A6E5-DCA6C406CDB5}" type="sibTrans" cxnId="{59F37513-E936-4722-8C14-55D9FE3A1B97}">
      <dgm:prSet/>
      <dgm:spPr/>
      <dgm:t>
        <a:bodyPr/>
        <a:lstStyle/>
        <a:p>
          <a:endParaRPr lang="de-DE"/>
        </a:p>
      </dgm:t>
    </dgm:pt>
    <dgm:pt modelId="{288BEA20-452B-4DF8-A438-EA4E7D7BF67A}">
      <dgm:prSet custT="1"/>
      <dgm:spPr/>
      <dgm:t>
        <a:bodyPr/>
        <a:lstStyle/>
        <a:p>
          <a:pPr rtl="0"/>
          <a:r>
            <a:rPr lang="de-DE" sz="1600" dirty="0"/>
            <a:t>Unfähigkeit, </a:t>
          </a:r>
          <a:r>
            <a:rPr lang="de-DE" sz="1600" dirty="0" smtClean="0"/>
            <a:t>eigene </a:t>
          </a:r>
          <a:r>
            <a:rPr lang="de-DE" sz="1600" dirty="0"/>
            <a:t>Situation oder (bekannte) Krankheit zu erkennen (fehlende Krankheitseinsicht)</a:t>
          </a:r>
          <a:endParaRPr lang="de-CH" sz="1600" dirty="0"/>
        </a:p>
      </dgm:t>
    </dgm:pt>
    <dgm:pt modelId="{407135F7-03CD-4594-851A-48841E64E624}" type="parTrans" cxnId="{0712276A-DA16-413D-B604-E97E237B8EB9}">
      <dgm:prSet/>
      <dgm:spPr/>
      <dgm:t>
        <a:bodyPr/>
        <a:lstStyle/>
        <a:p>
          <a:endParaRPr lang="de-DE"/>
        </a:p>
      </dgm:t>
    </dgm:pt>
    <dgm:pt modelId="{023919CC-BE2C-437E-B749-E3BFE10BBAFA}" type="sibTrans" cxnId="{0712276A-DA16-413D-B604-E97E237B8EB9}">
      <dgm:prSet/>
      <dgm:spPr/>
      <dgm:t>
        <a:bodyPr/>
        <a:lstStyle/>
        <a:p>
          <a:endParaRPr lang="de-DE"/>
        </a:p>
      </dgm:t>
    </dgm:pt>
    <dgm:pt modelId="{E254E6EB-05CA-43DA-AD66-E992EFD44CFE}">
      <dgm:prSet custT="1"/>
      <dgm:spPr/>
      <dgm:t>
        <a:bodyPr/>
        <a:lstStyle/>
        <a:p>
          <a:pPr rtl="0"/>
          <a:r>
            <a:rPr lang="de-DE" sz="1600" dirty="0"/>
            <a:t>Fehlendes Verständnis für übermittelte Informationen; Argumenten nicht zugänglich</a:t>
          </a:r>
          <a:endParaRPr lang="de-CH" sz="1600" dirty="0"/>
        </a:p>
      </dgm:t>
    </dgm:pt>
    <dgm:pt modelId="{9ED75472-926C-4FED-B4F1-D984D1985BA7}" type="parTrans" cxnId="{E3CD865A-8EA5-41EE-A304-BD4D913A5D5C}">
      <dgm:prSet/>
      <dgm:spPr/>
      <dgm:t>
        <a:bodyPr/>
        <a:lstStyle/>
        <a:p>
          <a:endParaRPr lang="de-DE"/>
        </a:p>
      </dgm:t>
    </dgm:pt>
    <dgm:pt modelId="{15D4C88C-1AD7-4895-9CEE-AA690DF26162}" type="sibTrans" cxnId="{E3CD865A-8EA5-41EE-A304-BD4D913A5D5C}">
      <dgm:prSet/>
      <dgm:spPr/>
      <dgm:t>
        <a:bodyPr/>
        <a:lstStyle/>
        <a:p>
          <a:endParaRPr lang="de-DE"/>
        </a:p>
      </dgm:t>
    </dgm:pt>
    <dgm:pt modelId="{A2D1F138-1E0A-40C8-B816-3CC06E470B7D}">
      <dgm:prSet custT="1"/>
      <dgm:spPr/>
      <dgm:t>
        <a:bodyPr/>
        <a:lstStyle/>
        <a:p>
          <a:pPr rtl="0"/>
          <a:r>
            <a:rPr lang="de-DE" sz="1600" dirty="0"/>
            <a:t>Diskrepanz zwischen (bekannten) Werten und Entscheidungen einer Person (Kehrtwendungen)</a:t>
          </a:r>
          <a:endParaRPr lang="de-CH" sz="1600" dirty="0"/>
        </a:p>
      </dgm:t>
    </dgm:pt>
    <dgm:pt modelId="{F90F50A2-FEE9-4DFC-BCD5-83F31348DB78}" type="parTrans" cxnId="{CE036157-F8B9-4498-9627-1B0997331071}">
      <dgm:prSet/>
      <dgm:spPr/>
      <dgm:t>
        <a:bodyPr/>
        <a:lstStyle/>
        <a:p>
          <a:endParaRPr lang="de-DE"/>
        </a:p>
      </dgm:t>
    </dgm:pt>
    <dgm:pt modelId="{F36BBD8F-2E58-48E7-A013-FDFCC3DF25BC}" type="sibTrans" cxnId="{CE036157-F8B9-4498-9627-1B0997331071}">
      <dgm:prSet/>
      <dgm:spPr/>
      <dgm:t>
        <a:bodyPr/>
        <a:lstStyle/>
        <a:p>
          <a:endParaRPr lang="de-DE"/>
        </a:p>
      </dgm:t>
    </dgm:pt>
    <dgm:pt modelId="{E927E048-B07F-410C-A221-26E2BE3EFDBF}">
      <dgm:prSet custT="1"/>
      <dgm:spPr/>
      <dgm:t>
        <a:bodyPr/>
        <a:lstStyle/>
        <a:p>
          <a:pPr rtl="0"/>
          <a:r>
            <a:rPr lang="de-DE" sz="1600" dirty="0"/>
            <a:t>Auffällig labile </a:t>
          </a:r>
          <a:r>
            <a:rPr lang="de-DE" sz="1600" dirty="0" smtClean="0"/>
            <a:t>(unbeständige) </a:t>
          </a:r>
          <a:r>
            <a:rPr lang="de-DE" sz="1600" dirty="0"/>
            <a:t>oder auffällig starre </a:t>
          </a:r>
          <a:r>
            <a:rPr lang="de-DE" sz="1600" dirty="0" smtClean="0"/>
            <a:t>(unflexible) </a:t>
          </a:r>
          <a:r>
            <a:rPr lang="de-DE" sz="1600" dirty="0" err="1" smtClean="0"/>
            <a:t>Willensäusserungen</a:t>
          </a:r>
          <a:endParaRPr lang="de-CH" sz="1600" dirty="0"/>
        </a:p>
      </dgm:t>
    </dgm:pt>
    <dgm:pt modelId="{82CD5F3C-3724-4A1B-8D3B-55F177CB8068}" type="parTrans" cxnId="{B9D427CF-DC4E-4ABF-83F5-B56EE501FB5B}">
      <dgm:prSet/>
      <dgm:spPr/>
      <dgm:t>
        <a:bodyPr/>
        <a:lstStyle/>
        <a:p>
          <a:endParaRPr lang="de-DE"/>
        </a:p>
      </dgm:t>
    </dgm:pt>
    <dgm:pt modelId="{8BAC5533-E614-4C81-8F1E-1E4222849FC1}" type="sibTrans" cxnId="{B9D427CF-DC4E-4ABF-83F5-B56EE501FB5B}">
      <dgm:prSet/>
      <dgm:spPr/>
      <dgm:t>
        <a:bodyPr/>
        <a:lstStyle/>
        <a:p>
          <a:endParaRPr lang="de-DE"/>
        </a:p>
      </dgm:t>
    </dgm:pt>
    <dgm:pt modelId="{BEF7448E-8CE9-443B-A5C7-52901172E6AB}">
      <dgm:prSet custT="1"/>
      <dgm:spPr/>
      <dgm:t>
        <a:bodyPr/>
        <a:lstStyle/>
        <a:p>
          <a:pPr rtl="0"/>
          <a:r>
            <a:rPr lang="de-DE" sz="1600" dirty="0"/>
            <a:t>Fehlende Erinnerungen an wichtige frühere Entscheidungen / Verfügungen </a:t>
          </a:r>
          <a:endParaRPr lang="de-CH" sz="1600" dirty="0"/>
        </a:p>
      </dgm:t>
    </dgm:pt>
    <dgm:pt modelId="{90C95954-E728-46B4-9F5F-6B6CADB63341}" type="parTrans" cxnId="{4B7F4F9E-A691-45BC-A04F-7444F99A0536}">
      <dgm:prSet/>
      <dgm:spPr/>
      <dgm:t>
        <a:bodyPr/>
        <a:lstStyle/>
        <a:p>
          <a:endParaRPr lang="de-DE"/>
        </a:p>
      </dgm:t>
    </dgm:pt>
    <dgm:pt modelId="{06044FF3-DF6D-4A62-BDE0-5B7E3F073E76}" type="sibTrans" cxnId="{4B7F4F9E-A691-45BC-A04F-7444F99A0536}">
      <dgm:prSet/>
      <dgm:spPr/>
      <dgm:t>
        <a:bodyPr/>
        <a:lstStyle/>
        <a:p>
          <a:endParaRPr lang="de-DE"/>
        </a:p>
      </dgm:t>
    </dgm:pt>
    <dgm:pt modelId="{8C0C1D3E-CC70-4C19-9F10-78562AF2C7D1}">
      <dgm:prSet custT="1"/>
      <dgm:spPr/>
      <dgm:t>
        <a:bodyPr/>
        <a:lstStyle/>
        <a:p>
          <a:pPr rtl="0"/>
          <a:r>
            <a:rPr lang="de-DE" sz="1600" dirty="0"/>
            <a:t>Nicht ergründbare Entscheidungsinhalte und </a:t>
          </a:r>
          <a:r>
            <a:rPr lang="de-DE" sz="1600" dirty="0" smtClean="0"/>
            <a:t>Motive</a:t>
          </a:r>
          <a:r>
            <a:rPr lang="de-DE" sz="1600" dirty="0"/>
            <a:t>, Inkonsistenz (nicht logisch nachvollziehbar)</a:t>
          </a:r>
          <a:endParaRPr lang="de-CH" sz="1600" dirty="0"/>
        </a:p>
      </dgm:t>
    </dgm:pt>
    <dgm:pt modelId="{0E5DCE06-C6B5-4934-8009-2F1F0ACF9778}" type="parTrans" cxnId="{2049B01E-00E3-4EEB-8F96-722CCD4EE652}">
      <dgm:prSet/>
      <dgm:spPr/>
      <dgm:t>
        <a:bodyPr/>
        <a:lstStyle/>
        <a:p>
          <a:endParaRPr lang="de-DE"/>
        </a:p>
      </dgm:t>
    </dgm:pt>
    <dgm:pt modelId="{4BC58568-9875-452D-9ABC-A9C51ED27B49}" type="sibTrans" cxnId="{2049B01E-00E3-4EEB-8F96-722CCD4EE652}">
      <dgm:prSet/>
      <dgm:spPr/>
      <dgm:t>
        <a:bodyPr/>
        <a:lstStyle/>
        <a:p>
          <a:endParaRPr lang="de-DE"/>
        </a:p>
      </dgm:t>
    </dgm:pt>
    <dgm:pt modelId="{5A05458A-C7C6-4A7B-AF96-EEF6014834E6}" type="pres">
      <dgm:prSet presAssocID="{6820307C-03EE-4C31-AA41-A10602B367F5}" presName="compositeShape" presStyleCnt="0">
        <dgm:presLayoutVars>
          <dgm:chMax val="7"/>
          <dgm:dir/>
          <dgm:resizeHandles val="exact"/>
        </dgm:presLayoutVars>
      </dgm:prSet>
      <dgm:spPr/>
      <dgm:t>
        <a:bodyPr/>
        <a:lstStyle/>
        <a:p>
          <a:endParaRPr lang="de-DE"/>
        </a:p>
      </dgm:t>
    </dgm:pt>
    <dgm:pt modelId="{251AA8AF-59C2-4631-823C-446B2DC5AE62}" type="pres">
      <dgm:prSet presAssocID="{49252D71-2075-4F5F-9917-4B982217D5A6}" presName="circ1" presStyleLbl="vennNode1" presStyleIdx="0" presStyleCnt="7"/>
      <dgm:spPr/>
    </dgm:pt>
    <dgm:pt modelId="{C19B47E1-78EA-4C30-AF5C-BB4CB71AFD08}" type="pres">
      <dgm:prSet presAssocID="{49252D71-2075-4F5F-9917-4B982217D5A6}" presName="circ1Tx" presStyleLbl="revTx" presStyleIdx="0" presStyleCnt="0" custScaleX="137744" custScaleY="127827">
        <dgm:presLayoutVars>
          <dgm:chMax val="0"/>
          <dgm:chPref val="0"/>
          <dgm:bulletEnabled val="1"/>
        </dgm:presLayoutVars>
      </dgm:prSet>
      <dgm:spPr/>
      <dgm:t>
        <a:bodyPr/>
        <a:lstStyle/>
        <a:p>
          <a:endParaRPr lang="de-DE"/>
        </a:p>
      </dgm:t>
    </dgm:pt>
    <dgm:pt modelId="{E7AF625D-0D37-46D4-9F73-6D72127CF718}" type="pres">
      <dgm:prSet presAssocID="{288BEA20-452B-4DF8-A438-EA4E7D7BF67A}" presName="circ2" presStyleLbl="vennNode1" presStyleIdx="1" presStyleCnt="7"/>
      <dgm:spPr/>
    </dgm:pt>
    <dgm:pt modelId="{CC90C5BC-2EC2-450B-AFAD-41F551031F48}" type="pres">
      <dgm:prSet presAssocID="{288BEA20-452B-4DF8-A438-EA4E7D7BF67A}" presName="circ2Tx" presStyleLbl="revTx" presStyleIdx="0" presStyleCnt="0" custScaleY="129732">
        <dgm:presLayoutVars>
          <dgm:chMax val="0"/>
          <dgm:chPref val="0"/>
          <dgm:bulletEnabled val="1"/>
        </dgm:presLayoutVars>
      </dgm:prSet>
      <dgm:spPr/>
      <dgm:t>
        <a:bodyPr/>
        <a:lstStyle/>
        <a:p>
          <a:endParaRPr lang="de-DE"/>
        </a:p>
      </dgm:t>
    </dgm:pt>
    <dgm:pt modelId="{CF256DA9-ACB2-4D2D-A706-CCD4FBACCA4E}" type="pres">
      <dgm:prSet presAssocID="{E254E6EB-05CA-43DA-AD66-E992EFD44CFE}" presName="circ3" presStyleLbl="vennNode1" presStyleIdx="2" presStyleCnt="7"/>
      <dgm:spPr/>
    </dgm:pt>
    <dgm:pt modelId="{FC2F35E7-D570-40DC-9C89-757263311706}" type="pres">
      <dgm:prSet presAssocID="{E254E6EB-05CA-43DA-AD66-E992EFD44CFE}" presName="circ3Tx" presStyleLbl="revTx" presStyleIdx="0" presStyleCnt="0" custScaleX="128727">
        <dgm:presLayoutVars>
          <dgm:chMax val="0"/>
          <dgm:chPref val="0"/>
          <dgm:bulletEnabled val="1"/>
        </dgm:presLayoutVars>
      </dgm:prSet>
      <dgm:spPr/>
      <dgm:t>
        <a:bodyPr/>
        <a:lstStyle/>
        <a:p>
          <a:endParaRPr lang="de-DE"/>
        </a:p>
      </dgm:t>
    </dgm:pt>
    <dgm:pt modelId="{486D3763-1FB6-42EA-90D5-B12A04897C42}" type="pres">
      <dgm:prSet presAssocID="{A2D1F138-1E0A-40C8-B816-3CC06E470B7D}" presName="circ4" presStyleLbl="vennNode1" presStyleIdx="3" presStyleCnt="7"/>
      <dgm:spPr/>
    </dgm:pt>
    <dgm:pt modelId="{8E87CA3D-E5FB-44BA-BDF9-CA0790A78167}" type="pres">
      <dgm:prSet presAssocID="{A2D1F138-1E0A-40C8-B816-3CC06E470B7D}" presName="circ4Tx" presStyleLbl="revTx" presStyleIdx="0" presStyleCnt="0" custScaleX="121234">
        <dgm:presLayoutVars>
          <dgm:chMax val="0"/>
          <dgm:chPref val="0"/>
          <dgm:bulletEnabled val="1"/>
        </dgm:presLayoutVars>
      </dgm:prSet>
      <dgm:spPr/>
      <dgm:t>
        <a:bodyPr/>
        <a:lstStyle/>
        <a:p>
          <a:endParaRPr lang="de-DE"/>
        </a:p>
      </dgm:t>
    </dgm:pt>
    <dgm:pt modelId="{C02740B7-81D3-46FF-8C59-BA0046FE2A9F}" type="pres">
      <dgm:prSet presAssocID="{E927E048-B07F-410C-A221-26E2BE3EFDBF}" presName="circ5" presStyleLbl="vennNode1" presStyleIdx="4" presStyleCnt="7"/>
      <dgm:spPr/>
    </dgm:pt>
    <dgm:pt modelId="{6D7653D8-1077-4432-BE52-0ED95C552FA1}" type="pres">
      <dgm:prSet presAssocID="{E927E048-B07F-410C-A221-26E2BE3EFDBF}" presName="circ5Tx" presStyleLbl="revTx" presStyleIdx="0" presStyleCnt="0" custScaleX="132858" custScaleY="87057">
        <dgm:presLayoutVars>
          <dgm:chMax val="0"/>
          <dgm:chPref val="0"/>
          <dgm:bulletEnabled val="1"/>
        </dgm:presLayoutVars>
      </dgm:prSet>
      <dgm:spPr/>
      <dgm:t>
        <a:bodyPr/>
        <a:lstStyle/>
        <a:p>
          <a:endParaRPr lang="de-DE"/>
        </a:p>
      </dgm:t>
    </dgm:pt>
    <dgm:pt modelId="{06D60AE5-E94C-4242-90B5-45A8CB410A2E}" type="pres">
      <dgm:prSet presAssocID="{BEF7448E-8CE9-443B-A5C7-52901172E6AB}" presName="circ6" presStyleLbl="vennNode1" presStyleIdx="5" presStyleCnt="7"/>
      <dgm:spPr/>
    </dgm:pt>
    <dgm:pt modelId="{2D06C5F3-5537-43AA-A521-330E5BF1C3A4}" type="pres">
      <dgm:prSet presAssocID="{BEF7448E-8CE9-443B-A5C7-52901172E6AB}" presName="circ6Tx" presStyleLbl="revTx" presStyleIdx="0" presStyleCnt="0" custScaleX="130868">
        <dgm:presLayoutVars>
          <dgm:chMax val="0"/>
          <dgm:chPref val="0"/>
          <dgm:bulletEnabled val="1"/>
        </dgm:presLayoutVars>
      </dgm:prSet>
      <dgm:spPr/>
      <dgm:t>
        <a:bodyPr/>
        <a:lstStyle/>
        <a:p>
          <a:endParaRPr lang="de-DE"/>
        </a:p>
      </dgm:t>
    </dgm:pt>
    <dgm:pt modelId="{77BA446B-5687-4D58-A0E4-9403FCF1C0E5}" type="pres">
      <dgm:prSet presAssocID="{8C0C1D3E-CC70-4C19-9F10-78562AF2C7D1}" presName="circ7" presStyleLbl="vennNode1" presStyleIdx="6" presStyleCnt="7"/>
      <dgm:spPr/>
    </dgm:pt>
    <dgm:pt modelId="{A61F338C-9682-4CD5-8DB1-E6A0DB4199C0}" type="pres">
      <dgm:prSet presAssocID="{8C0C1D3E-CC70-4C19-9F10-78562AF2C7D1}" presName="circ7Tx" presStyleLbl="revTx" presStyleIdx="0" presStyleCnt="0" custScaleX="140036">
        <dgm:presLayoutVars>
          <dgm:chMax val="0"/>
          <dgm:chPref val="0"/>
          <dgm:bulletEnabled val="1"/>
        </dgm:presLayoutVars>
      </dgm:prSet>
      <dgm:spPr/>
      <dgm:t>
        <a:bodyPr/>
        <a:lstStyle/>
        <a:p>
          <a:endParaRPr lang="de-DE"/>
        </a:p>
      </dgm:t>
    </dgm:pt>
  </dgm:ptLst>
  <dgm:cxnLst>
    <dgm:cxn modelId="{273AF7E6-355D-4F1A-A7DD-7394D3E70796}" type="presOf" srcId="{E927E048-B07F-410C-A221-26E2BE3EFDBF}" destId="{6D7653D8-1077-4432-BE52-0ED95C552FA1}" srcOrd="0" destOrd="0" presId="urn:microsoft.com/office/officeart/2005/8/layout/venn1"/>
    <dgm:cxn modelId="{0712276A-DA16-413D-B604-E97E237B8EB9}" srcId="{6820307C-03EE-4C31-AA41-A10602B367F5}" destId="{288BEA20-452B-4DF8-A438-EA4E7D7BF67A}" srcOrd="1" destOrd="0" parTransId="{407135F7-03CD-4594-851A-48841E64E624}" sibTransId="{023919CC-BE2C-437E-B749-E3BFE10BBAFA}"/>
    <dgm:cxn modelId="{59F37513-E936-4722-8C14-55D9FE3A1B97}" srcId="{6820307C-03EE-4C31-AA41-A10602B367F5}" destId="{49252D71-2075-4F5F-9917-4B982217D5A6}" srcOrd="0" destOrd="0" parTransId="{FE5A820A-091D-4BFF-A11F-ABC0787ED125}" sibTransId="{78EDC5E9-64A1-4744-A6E5-DCA6C406CDB5}"/>
    <dgm:cxn modelId="{B9D427CF-DC4E-4ABF-83F5-B56EE501FB5B}" srcId="{6820307C-03EE-4C31-AA41-A10602B367F5}" destId="{E927E048-B07F-410C-A221-26E2BE3EFDBF}" srcOrd="4" destOrd="0" parTransId="{82CD5F3C-3724-4A1B-8D3B-55F177CB8068}" sibTransId="{8BAC5533-E614-4C81-8F1E-1E4222849FC1}"/>
    <dgm:cxn modelId="{6AF65760-209D-4E66-93DC-FB1776DBBDF3}" type="presOf" srcId="{49252D71-2075-4F5F-9917-4B982217D5A6}" destId="{C19B47E1-78EA-4C30-AF5C-BB4CB71AFD08}" srcOrd="0" destOrd="0" presId="urn:microsoft.com/office/officeart/2005/8/layout/venn1"/>
    <dgm:cxn modelId="{2049B01E-00E3-4EEB-8F96-722CCD4EE652}" srcId="{6820307C-03EE-4C31-AA41-A10602B367F5}" destId="{8C0C1D3E-CC70-4C19-9F10-78562AF2C7D1}" srcOrd="6" destOrd="0" parTransId="{0E5DCE06-C6B5-4934-8009-2F1F0ACF9778}" sibTransId="{4BC58568-9875-452D-9ABC-A9C51ED27B49}"/>
    <dgm:cxn modelId="{E8D15D3E-6B34-4DA2-9523-5D3590CF1598}" type="presOf" srcId="{BEF7448E-8CE9-443B-A5C7-52901172E6AB}" destId="{2D06C5F3-5537-43AA-A521-330E5BF1C3A4}" srcOrd="0" destOrd="0" presId="urn:microsoft.com/office/officeart/2005/8/layout/venn1"/>
    <dgm:cxn modelId="{8E93B69B-BFA3-456A-BA14-9FD516B58613}" type="presOf" srcId="{E254E6EB-05CA-43DA-AD66-E992EFD44CFE}" destId="{FC2F35E7-D570-40DC-9C89-757263311706}" srcOrd="0" destOrd="0" presId="urn:microsoft.com/office/officeart/2005/8/layout/venn1"/>
    <dgm:cxn modelId="{DDCA5EDE-98E9-4F0E-B810-615557BF360D}" type="presOf" srcId="{6820307C-03EE-4C31-AA41-A10602B367F5}" destId="{5A05458A-C7C6-4A7B-AF96-EEF6014834E6}" srcOrd="0" destOrd="0" presId="urn:microsoft.com/office/officeart/2005/8/layout/venn1"/>
    <dgm:cxn modelId="{CE036157-F8B9-4498-9627-1B0997331071}" srcId="{6820307C-03EE-4C31-AA41-A10602B367F5}" destId="{A2D1F138-1E0A-40C8-B816-3CC06E470B7D}" srcOrd="3" destOrd="0" parTransId="{F90F50A2-FEE9-4DFC-BCD5-83F31348DB78}" sibTransId="{F36BBD8F-2E58-48E7-A013-FDFCC3DF25BC}"/>
    <dgm:cxn modelId="{6ED086D4-BF73-4A09-A6E8-68807A6E5A29}" type="presOf" srcId="{8C0C1D3E-CC70-4C19-9F10-78562AF2C7D1}" destId="{A61F338C-9682-4CD5-8DB1-E6A0DB4199C0}" srcOrd="0" destOrd="0" presId="urn:microsoft.com/office/officeart/2005/8/layout/venn1"/>
    <dgm:cxn modelId="{E3CD865A-8EA5-41EE-A304-BD4D913A5D5C}" srcId="{6820307C-03EE-4C31-AA41-A10602B367F5}" destId="{E254E6EB-05CA-43DA-AD66-E992EFD44CFE}" srcOrd="2" destOrd="0" parTransId="{9ED75472-926C-4FED-B4F1-D984D1985BA7}" sibTransId="{15D4C88C-1AD7-4895-9CEE-AA690DF26162}"/>
    <dgm:cxn modelId="{C83A421F-1BC1-4EF8-9C8E-B30D6C81EA2F}" type="presOf" srcId="{288BEA20-452B-4DF8-A438-EA4E7D7BF67A}" destId="{CC90C5BC-2EC2-450B-AFAD-41F551031F48}" srcOrd="0" destOrd="0" presId="urn:microsoft.com/office/officeart/2005/8/layout/venn1"/>
    <dgm:cxn modelId="{4B7F4F9E-A691-45BC-A04F-7444F99A0536}" srcId="{6820307C-03EE-4C31-AA41-A10602B367F5}" destId="{BEF7448E-8CE9-443B-A5C7-52901172E6AB}" srcOrd="5" destOrd="0" parTransId="{90C95954-E728-46B4-9F5F-6B6CADB63341}" sibTransId="{06044FF3-DF6D-4A62-BDE0-5B7E3F073E76}"/>
    <dgm:cxn modelId="{AAA523FA-366C-45A7-9479-FE2EAD207FF0}" type="presOf" srcId="{A2D1F138-1E0A-40C8-B816-3CC06E470B7D}" destId="{8E87CA3D-E5FB-44BA-BDF9-CA0790A78167}" srcOrd="0" destOrd="0" presId="urn:microsoft.com/office/officeart/2005/8/layout/venn1"/>
    <dgm:cxn modelId="{9B647DFF-6826-49FA-BE22-2ED033FA5E30}" type="presParOf" srcId="{5A05458A-C7C6-4A7B-AF96-EEF6014834E6}" destId="{251AA8AF-59C2-4631-823C-446B2DC5AE62}" srcOrd="0" destOrd="0" presId="urn:microsoft.com/office/officeart/2005/8/layout/venn1"/>
    <dgm:cxn modelId="{17B6C1E1-3D11-4C66-B6B0-11EAE9FBAD88}" type="presParOf" srcId="{5A05458A-C7C6-4A7B-AF96-EEF6014834E6}" destId="{C19B47E1-78EA-4C30-AF5C-BB4CB71AFD08}" srcOrd="1" destOrd="0" presId="urn:microsoft.com/office/officeart/2005/8/layout/venn1"/>
    <dgm:cxn modelId="{A92E1C93-E22B-4DCA-BB68-F0EBC28F77F5}" type="presParOf" srcId="{5A05458A-C7C6-4A7B-AF96-EEF6014834E6}" destId="{E7AF625D-0D37-46D4-9F73-6D72127CF718}" srcOrd="2" destOrd="0" presId="urn:microsoft.com/office/officeart/2005/8/layout/venn1"/>
    <dgm:cxn modelId="{ECE0F1DF-8D9A-49CF-A38A-DC6B44CD595F}" type="presParOf" srcId="{5A05458A-C7C6-4A7B-AF96-EEF6014834E6}" destId="{CC90C5BC-2EC2-450B-AFAD-41F551031F48}" srcOrd="3" destOrd="0" presId="urn:microsoft.com/office/officeart/2005/8/layout/venn1"/>
    <dgm:cxn modelId="{42E954BE-86FD-4C5F-8617-E23EFF2BC681}" type="presParOf" srcId="{5A05458A-C7C6-4A7B-AF96-EEF6014834E6}" destId="{CF256DA9-ACB2-4D2D-A706-CCD4FBACCA4E}" srcOrd="4" destOrd="0" presId="urn:microsoft.com/office/officeart/2005/8/layout/venn1"/>
    <dgm:cxn modelId="{18869687-228F-47E3-A176-53D4C88B88EB}" type="presParOf" srcId="{5A05458A-C7C6-4A7B-AF96-EEF6014834E6}" destId="{FC2F35E7-D570-40DC-9C89-757263311706}" srcOrd="5" destOrd="0" presId="urn:microsoft.com/office/officeart/2005/8/layout/venn1"/>
    <dgm:cxn modelId="{0C709E42-E78B-40B1-ABDC-34FD339FF479}" type="presParOf" srcId="{5A05458A-C7C6-4A7B-AF96-EEF6014834E6}" destId="{486D3763-1FB6-42EA-90D5-B12A04897C42}" srcOrd="6" destOrd="0" presId="urn:microsoft.com/office/officeart/2005/8/layout/venn1"/>
    <dgm:cxn modelId="{789173C6-BA7F-43C2-9D93-86FBCE134F93}" type="presParOf" srcId="{5A05458A-C7C6-4A7B-AF96-EEF6014834E6}" destId="{8E87CA3D-E5FB-44BA-BDF9-CA0790A78167}" srcOrd="7" destOrd="0" presId="urn:microsoft.com/office/officeart/2005/8/layout/venn1"/>
    <dgm:cxn modelId="{DEFF97A8-27B1-4AC3-BE3E-56914C0F403C}" type="presParOf" srcId="{5A05458A-C7C6-4A7B-AF96-EEF6014834E6}" destId="{C02740B7-81D3-46FF-8C59-BA0046FE2A9F}" srcOrd="8" destOrd="0" presId="urn:microsoft.com/office/officeart/2005/8/layout/venn1"/>
    <dgm:cxn modelId="{3B2A0333-6170-4A9D-8F9A-398440661284}" type="presParOf" srcId="{5A05458A-C7C6-4A7B-AF96-EEF6014834E6}" destId="{6D7653D8-1077-4432-BE52-0ED95C552FA1}" srcOrd="9" destOrd="0" presId="urn:microsoft.com/office/officeart/2005/8/layout/venn1"/>
    <dgm:cxn modelId="{5D03CF32-EC90-4116-8400-5CAEAC178CBD}" type="presParOf" srcId="{5A05458A-C7C6-4A7B-AF96-EEF6014834E6}" destId="{06D60AE5-E94C-4242-90B5-45A8CB410A2E}" srcOrd="10" destOrd="0" presId="urn:microsoft.com/office/officeart/2005/8/layout/venn1"/>
    <dgm:cxn modelId="{4285D237-70AA-4523-975E-4B1C025B9F6B}" type="presParOf" srcId="{5A05458A-C7C6-4A7B-AF96-EEF6014834E6}" destId="{2D06C5F3-5537-43AA-A521-330E5BF1C3A4}" srcOrd="11" destOrd="0" presId="urn:microsoft.com/office/officeart/2005/8/layout/venn1"/>
    <dgm:cxn modelId="{CF8D8B04-C54F-46EC-A53B-AACA7C80B304}" type="presParOf" srcId="{5A05458A-C7C6-4A7B-AF96-EEF6014834E6}" destId="{77BA446B-5687-4D58-A0E4-9403FCF1C0E5}" srcOrd="12" destOrd="0" presId="urn:microsoft.com/office/officeart/2005/8/layout/venn1"/>
    <dgm:cxn modelId="{0B19F63A-F188-4F0A-8009-E7391E8A2BAE}" type="presParOf" srcId="{5A05458A-C7C6-4A7B-AF96-EEF6014834E6}" destId="{A61F338C-9682-4CD5-8DB1-E6A0DB4199C0}"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E02C3BC-DA22-4ACC-ADAA-9A6B7DF9C557}" type="doc">
      <dgm:prSet loTypeId="urn:microsoft.com/office/officeart/2005/8/layout/target3" loCatId="relationship" qsTypeId="urn:microsoft.com/office/officeart/2005/8/quickstyle/simple3" qsCatId="simple" csTypeId="urn:microsoft.com/office/officeart/2005/8/colors/accent1_2" csCatId="accent1" phldr="1"/>
      <dgm:spPr/>
      <dgm:t>
        <a:bodyPr/>
        <a:lstStyle/>
        <a:p>
          <a:endParaRPr lang="de-DE"/>
        </a:p>
      </dgm:t>
    </dgm:pt>
    <dgm:pt modelId="{8E4C4E81-E18A-43FB-B72B-88038A482A49}">
      <dgm:prSet custT="1"/>
      <dgm:spPr/>
      <dgm:t>
        <a:bodyPr/>
        <a:lstStyle/>
        <a:p>
          <a:pPr algn="l" rtl="0"/>
          <a:r>
            <a:rPr lang="de-DE" sz="2000" dirty="0" smtClean="0"/>
            <a:t>Risikofaktor Alter: Stetige Zunahme von Demenz aufgrund demografischer Entwicklung</a:t>
          </a:r>
          <a:endParaRPr lang="de-CH" sz="2000" dirty="0"/>
        </a:p>
      </dgm:t>
    </dgm:pt>
    <dgm:pt modelId="{6376BF57-6879-4D32-A6DE-D7999F00953A}" type="parTrans" cxnId="{53C446DD-99CA-45E6-B149-9858444C5E0E}">
      <dgm:prSet/>
      <dgm:spPr/>
      <dgm:t>
        <a:bodyPr/>
        <a:lstStyle/>
        <a:p>
          <a:endParaRPr lang="de-DE"/>
        </a:p>
      </dgm:t>
    </dgm:pt>
    <dgm:pt modelId="{F0F8CED4-D4E9-4F24-8C94-2633D99C1D9E}" type="sibTrans" cxnId="{53C446DD-99CA-45E6-B149-9858444C5E0E}">
      <dgm:prSet/>
      <dgm:spPr/>
      <dgm:t>
        <a:bodyPr/>
        <a:lstStyle/>
        <a:p>
          <a:endParaRPr lang="de-DE"/>
        </a:p>
      </dgm:t>
    </dgm:pt>
    <dgm:pt modelId="{AA4EC541-A160-4B33-B889-12E400730793}">
      <dgm:prSet custT="1"/>
      <dgm:spPr/>
      <dgm:t>
        <a:bodyPr/>
        <a:lstStyle/>
        <a:p>
          <a:pPr algn="l" rtl="0"/>
          <a:r>
            <a:rPr lang="de-DE" sz="2000" dirty="0" smtClean="0"/>
            <a:t>Diverse Formen degenerativer oder vaskulärer Hirnerkrankungen (Alzheimer am meisten verbreitet)</a:t>
          </a:r>
          <a:endParaRPr lang="de-CH" sz="2000" dirty="0"/>
        </a:p>
      </dgm:t>
    </dgm:pt>
    <dgm:pt modelId="{AD9E7A7D-8891-4ED1-89E8-D7E7D83AAC4A}" type="parTrans" cxnId="{DAE8430C-B5A9-4C2B-B24D-A1C5C0FE5B0F}">
      <dgm:prSet/>
      <dgm:spPr/>
      <dgm:t>
        <a:bodyPr/>
        <a:lstStyle/>
        <a:p>
          <a:endParaRPr lang="de-DE"/>
        </a:p>
      </dgm:t>
    </dgm:pt>
    <dgm:pt modelId="{2AF9E5EE-13C8-4AC7-B22A-C77B49201BFD}" type="sibTrans" cxnId="{DAE8430C-B5A9-4C2B-B24D-A1C5C0FE5B0F}">
      <dgm:prSet/>
      <dgm:spPr/>
      <dgm:t>
        <a:bodyPr/>
        <a:lstStyle/>
        <a:p>
          <a:endParaRPr lang="de-DE"/>
        </a:p>
      </dgm:t>
    </dgm:pt>
    <dgm:pt modelId="{9D875E57-F153-45D7-8AD1-71F2C8658041}">
      <dgm:prSet custT="1"/>
      <dgm:spPr/>
      <dgm:t>
        <a:bodyPr/>
        <a:lstStyle/>
        <a:p>
          <a:pPr algn="l" rtl="0"/>
          <a:r>
            <a:rPr lang="de-DE" sz="2000" b="1" dirty="0" smtClean="0"/>
            <a:t>leichte Demenz</a:t>
          </a:r>
          <a:r>
            <a:rPr lang="de-DE" sz="2000" dirty="0" smtClean="0"/>
            <a:t>: Vergesslichkeit, teilweise örtlich und zeitlich desorientiert, Wortfindungsstörungen</a:t>
          </a:r>
          <a:endParaRPr lang="de-CH" sz="2000" dirty="0"/>
        </a:p>
      </dgm:t>
    </dgm:pt>
    <dgm:pt modelId="{4FF6936B-4FB2-4321-B1ED-321DD355221A}" type="parTrans" cxnId="{23D638A8-8078-46CD-A938-01CFDD672419}">
      <dgm:prSet/>
      <dgm:spPr/>
      <dgm:t>
        <a:bodyPr/>
        <a:lstStyle/>
        <a:p>
          <a:endParaRPr lang="de-DE"/>
        </a:p>
      </dgm:t>
    </dgm:pt>
    <dgm:pt modelId="{4DD04161-1186-444A-8735-BD19FAAB1E04}" type="sibTrans" cxnId="{23D638A8-8078-46CD-A938-01CFDD672419}">
      <dgm:prSet/>
      <dgm:spPr/>
      <dgm:t>
        <a:bodyPr/>
        <a:lstStyle/>
        <a:p>
          <a:endParaRPr lang="de-DE"/>
        </a:p>
      </dgm:t>
    </dgm:pt>
    <dgm:pt modelId="{334A9EBF-6ECA-45BD-BBFE-FAD2C8B406F6}">
      <dgm:prSet custT="1"/>
      <dgm:spPr/>
      <dgm:t>
        <a:bodyPr/>
        <a:lstStyle/>
        <a:p>
          <a:pPr algn="l" rtl="0"/>
          <a:r>
            <a:rPr lang="de-DE" sz="2000" b="1" dirty="0" smtClean="0"/>
            <a:t>mittlere Demenz</a:t>
          </a:r>
          <a:r>
            <a:rPr lang="de-DE" sz="2000" dirty="0" smtClean="0"/>
            <a:t>: Verhaltensstörungen (Aggressivität); ev. basale Aktivitäten betroffen (Nahrung, Ankleiden)</a:t>
          </a:r>
          <a:endParaRPr lang="de-CH" sz="2000" dirty="0"/>
        </a:p>
      </dgm:t>
    </dgm:pt>
    <dgm:pt modelId="{A0D74393-4B20-449A-9130-85842C6F8CF2}" type="parTrans" cxnId="{9CEE8370-64A8-4852-81AB-5B2566B9F40B}">
      <dgm:prSet/>
      <dgm:spPr/>
      <dgm:t>
        <a:bodyPr/>
        <a:lstStyle/>
        <a:p>
          <a:endParaRPr lang="de-DE"/>
        </a:p>
      </dgm:t>
    </dgm:pt>
    <dgm:pt modelId="{17B3F9FE-9BD2-4B0D-878C-3537D924F95D}" type="sibTrans" cxnId="{9CEE8370-64A8-4852-81AB-5B2566B9F40B}">
      <dgm:prSet/>
      <dgm:spPr/>
      <dgm:t>
        <a:bodyPr/>
        <a:lstStyle/>
        <a:p>
          <a:endParaRPr lang="de-DE"/>
        </a:p>
      </dgm:t>
    </dgm:pt>
    <dgm:pt modelId="{B2F61EA5-A7DB-41B2-9FDA-19A3847D8F58}">
      <dgm:prSet/>
      <dgm:spPr/>
      <dgm:t>
        <a:bodyPr/>
        <a:lstStyle/>
        <a:p>
          <a:pPr algn="l" rtl="0"/>
          <a:r>
            <a:rPr lang="de-DE" b="1" dirty="0" smtClean="0"/>
            <a:t>schwere Demenz</a:t>
          </a:r>
          <a:r>
            <a:rPr lang="de-DE" dirty="0" smtClean="0"/>
            <a:t>: Sprachverlust, vollständige Abhängigkeit im Alltag</a:t>
          </a:r>
          <a:endParaRPr lang="de-CH" dirty="0"/>
        </a:p>
      </dgm:t>
    </dgm:pt>
    <dgm:pt modelId="{56039E45-BE35-4F0A-BD4F-056ABDA531AA}" type="parTrans" cxnId="{530ED3D9-9A2B-4285-9665-F41F6435D060}">
      <dgm:prSet/>
      <dgm:spPr/>
      <dgm:t>
        <a:bodyPr/>
        <a:lstStyle/>
        <a:p>
          <a:endParaRPr lang="de-DE"/>
        </a:p>
      </dgm:t>
    </dgm:pt>
    <dgm:pt modelId="{4D7A06C5-B180-4907-9E59-25697F721EA7}" type="sibTrans" cxnId="{530ED3D9-9A2B-4285-9665-F41F6435D060}">
      <dgm:prSet/>
      <dgm:spPr/>
      <dgm:t>
        <a:bodyPr/>
        <a:lstStyle/>
        <a:p>
          <a:endParaRPr lang="de-DE"/>
        </a:p>
      </dgm:t>
    </dgm:pt>
    <dgm:pt modelId="{9C0678EB-BEFC-4A46-8378-5B556994B1EA}" type="pres">
      <dgm:prSet presAssocID="{4E02C3BC-DA22-4ACC-ADAA-9A6B7DF9C557}" presName="Name0" presStyleCnt="0">
        <dgm:presLayoutVars>
          <dgm:chMax val="7"/>
          <dgm:dir/>
          <dgm:animLvl val="lvl"/>
          <dgm:resizeHandles val="exact"/>
        </dgm:presLayoutVars>
      </dgm:prSet>
      <dgm:spPr/>
      <dgm:t>
        <a:bodyPr/>
        <a:lstStyle/>
        <a:p>
          <a:endParaRPr lang="de-DE"/>
        </a:p>
      </dgm:t>
    </dgm:pt>
    <dgm:pt modelId="{6B7B20D1-972E-4357-94A8-52D727450FFA}" type="pres">
      <dgm:prSet presAssocID="{8E4C4E81-E18A-43FB-B72B-88038A482A49}" presName="circle1" presStyleLbl="node1" presStyleIdx="0" presStyleCnt="5"/>
      <dgm:spPr/>
    </dgm:pt>
    <dgm:pt modelId="{DED71471-7BB9-4FFC-B3E5-6886C7AC7EAF}" type="pres">
      <dgm:prSet presAssocID="{8E4C4E81-E18A-43FB-B72B-88038A482A49}" presName="space" presStyleCnt="0"/>
      <dgm:spPr/>
    </dgm:pt>
    <dgm:pt modelId="{3921FDF8-FCE0-42CB-8227-091F10FD1082}" type="pres">
      <dgm:prSet presAssocID="{8E4C4E81-E18A-43FB-B72B-88038A482A49}" presName="rect1" presStyleLbl="alignAcc1" presStyleIdx="0" presStyleCnt="5"/>
      <dgm:spPr/>
      <dgm:t>
        <a:bodyPr/>
        <a:lstStyle/>
        <a:p>
          <a:endParaRPr lang="de-DE"/>
        </a:p>
      </dgm:t>
    </dgm:pt>
    <dgm:pt modelId="{03D38224-79A8-484F-8424-5F27E98AC3C2}" type="pres">
      <dgm:prSet presAssocID="{AA4EC541-A160-4B33-B889-12E400730793}" presName="vertSpace2" presStyleLbl="node1" presStyleIdx="0" presStyleCnt="5"/>
      <dgm:spPr/>
    </dgm:pt>
    <dgm:pt modelId="{46F7645E-2BD5-4E0C-BD41-09FA531911B2}" type="pres">
      <dgm:prSet presAssocID="{AA4EC541-A160-4B33-B889-12E400730793}" presName="circle2" presStyleLbl="node1" presStyleIdx="1" presStyleCnt="5"/>
      <dgm:spPr/>
    </dgm:pt>
    <dgm:pt modelId="{22B0D121-665C-4F42-B8D7-9359EA2579F8}" type="pres">
      <dgm:prSet presAssocID="{AA4EC541-A160-4B33-B889-12E400730793}" presName="rect2" presStyleLbl="alignAcc1" presStyleIdx="1" presStyleCnt="5"/>
      <dgm:spPr/>
      <dgm:t>
        <a:bodyPr/>
        <a:lstStyle/>
        <a:p>
          <a:endParaRPr lang="de-DE"/>
        </a:p>
      </dgm:t>
    </dgm:pt>
    <dgm:pt modelId="{8492B40F-2EB8-4FE7-863A-D703658A1230}" type="pres">
      <dgm:prSet presAssocID="{9D875E57-F153-45D7-8AD1-71F2C8658041}" presName="vertSpace3" presStyleLbl="node1" presStyleIdx="1" presStyleCnt="5"/>
      <dgm:spPr/>
    </dgm:pt>
    <dgm:pt modelId="{ED6B4E42-3A1F-4ABF-8CD0-8233FF6A41CF}" type="pres">
      <dgm:prSet presAssocID="{9D875E57-F153-45D7-8AD1-71F2C8658041}" presName="circle3" presStyleLbl="node1" presStyleIdx="2" presStyleCnt="5"/>
      <dgm:spPr/>
    </dgm:pt>
    <dgm:pt modelId="{0EA1E6CD-512C-431E-A8B6-DEF65058E070}" type="pres">
      <dgm:prSet presAssocID="{9D875E57-F153-45D7-8AD1-71F2C8658041}" presName="rect3" presStyleLbl="alignAcc1" presStyleIdx="2" presStyleCnt="5"/>
      <dgm:spPr/>
      <dgm:t>
        <a:bodyPr/>
        <a:lstStyle/>
        <a:p>
          <a:endParaRPr lang="de-DE"/>
        </a:p>
      </dgm:t>
    </dgm:pt>
    <dgm:pt modelId="{4AB137B1-C8EE-4002-8EE8-C43C15896C93}" type="pres">
      <dgm:prSet presAssocID="{334A9EBF-6ECA-45BD-BBFE-FAD2C8B406F6}" presName="vertSpace4" presStyleLbl="node1" presStyleIdx="2" presStyleCnt="5"/>
      <dgm:spPr/>
    </dgm:pt>
    <dgm:pt modelId="{540BCFCF-2FF7-45ED-9221-B497B490C13C}" type="pres">
      <dgm:prSet presAssocID="{334A9EBF-6ECA-45BD-BBFE-FAD2C8B406F6}" presName="circle4" presStyleLbl="node1" presStyleIdx="3" presStyleCnt="5"/>
      <dgm:spPr/>
    </dgm:pt>
    <dgm:pt modelId="{444DBD5B-3658-407B-BF07-577625A956D3}" type="pres">
      <dgm:prSet presAssocID="{334A9EBF-6ECA-45BD-BBFE-FAD2C8B406F6}" presName="rect4" presStyleLbl="alignAcc1" presStyleIdx="3" presStyleCnt="5"/>
      <dgm:spPr/>
      <dgm:t>
        <a:bodyPr/>
        <a:lstStyle/>
        <a:p>
          <a:endParaRPr lang="de-DE"/>
        </a:p>
      </dgm:t>
    </dgm:pt>
    <dgm:pt modelId="{A70CCB4C-2920-458C-AC14-ACAE0DC6B194}" type="pres">
      <dgm:prSet presAssocID="{B2F61EA5-A7DB-41B2-9FDA-19A3847D8F58}" presName="vertSpace5" presStyleLbl="node1" presStyleIdx="3" presStyleCnt="5"/>
      <dgm:spPr/>
    </dgm:pt>
    <dgm:pt modelId="{F2427AE0-F2A2-4BC3-8E90-EC8805789FFD}" type="pres">
      <dgm:prSet presAssocID="{B2F61EA5-A7DB-41B2-9FDA-19A3847D8F58}" presName="circle5" presStyleLbl="node1" presStyleIdx="4" presStyleCnt="5"/>
      <dgm:spPr/>
    </dgm:pt>
    <dgm:pt modelId="{A5E00333-C435-4575-8B7C-5493563B3E79}" type="pres">
      <dgm:prSet presAssocID="{B2F61EA5-A7DB-41B2-9FDA-19A3847D8F58}" presName="rect5" presStyleLbl="alignAcc1" presStyleIdx="4" presStyleCnt="5"/>
      <dgm:spPr/>
      <dgm:t>
        <a:bodyPr/>
        <a:lstStyle/>
        <a:p>
          <a:endParaRPr lang="de-DE"/>
        </a:p>
      </dgm:t>
    </dgm:pt>
    <dgm:pt modelId="{EBB2EF26-98D0-47D4-80CC-A3E21071692D}" type="pres">
      <dgm:prSet presAssocID="{8E4C4E81-E18A-43FB-B72B-88038A482A49}" presName="rect1ParTxNoCh" presStyleLbl="alignAcc1" presStyleIdx="4" presStyleCnt="5">
        <dgm:presLayoutVars>
          <dgm:chMax val="1"/>
          <dgm:bulletEnabled val="1"/>
        </dgm:presLayoutVars>
      </dgm:prSet>
      <dgm:spPr/>
      <dgm:t>
        <a:bodyPr/>
        <a:lstStyle/>
        <a:p>
          <a:endParaRPr lang="de-DE"/>
        </a:p>
      </dgm:t>
    </dgm:pt>
    <dgm:pt modelId="{92321F15-C78E-4636-A2B4-44088B4FEF47}" type="pres">
      <dgm:prSet presAssocID="{AA4EC541-A160-4B33-B889-12E400730793}" presName="rect2ParTxNoCh" presStyleLbl="alignAcc1" presStyleIdx="4" presStyleCnt="5">
        <dgm:presLayoutVars>
          <dgm:chMax val="1"/>
          <dgm:bulletEnabled val="1"/>
        </dgm:presLayoutVars>
      </dgm:prSet>
      <dgm:spPr/>
      <dgm:t>
        <a:bodyPr/>
        <a:lstStyle/>
        <a:p>
          <a:endParaRPr lang="de-DE"/>
        </a:p>
      </dgm:t>
    </dgm:pt>
    <dgm:pt modelId="{9B5D1C5C-79F4-455C-B82C-8A114DDB2E68}" type="pres">
      <dgm:prSet presAssocID="{9D875E57-F153-45D7-8AD1-71F2C8658041}" presName="rect3ParTxNoCh" presStyleLbl="alignAcc1" presStyleIdx="4" presStyleCnt="5">
        <dgm:presLayoutVars>
          <dgm:chMax val="1"/>
          <dgm:bulletEnabled val="1"/>
        </dgm:presLayoutVars>
      </dgm:prSet>
      <dgm:spPr/>
      <dgm:t>
        <a:bodyPr/>
        <a:lstStyle/>
        <a:p>
          <a:endParaRPr lang="de-DE"/>
        </a:p>
      </dgm:t>
    </dgm:pt>
    <dgm:pt modelId="{B2D76A75-5BDD-4DC8-AE62-615E7F461EB6}" type="pres">
      <dgm:prSet presAssocID="{334A9EBF-6ECA-45BD-BBFE-FAD2C8B406F6}" presName="rect4ParTxNoCh" presStyleLbl="alignAcc1" presStyleIdx="4" presStyleCnt="5">
        <dgm:presLayoutVars>
          <dgm:chMax val="1"/>
          <dgm:bulletEnabled val="1"/>
        </dgm:presLayoutVars>
      </dgm:prSet>
      <dgm:spPr/>
      <dgm:t>
        <a:bodyPr/>
        <a:lstStyle/>
        <a:p>
          <a:endParaRPr lang="de-DE"/>
        </a:p>
      </dgm:t>
    </dgm:pt>
    <dgm:pt modelId="{F96975FA-831C-474F-A4B1-06718A149DD3}" type="pres">
      <dgm:prSet presAssocID="{B2F61EA5-A7DB-41B2-9FDA-19A3847D8F58}" presName="rect5ParTxNoCh" presStyleLbl="alignAcc1" presStyleIdx="4" presStyleCnt="5">
        <dgm:presLayoutVars>
          <dgm:chMax val="1"/>
          <dgm:bulletEnabled val="1"/>
        </dgm:presLayoutVars>
      </dgm:prSet>
      <dgm:spPr/>
      <dgm:t>
        <a:bodyPr/>
        <a:lstStyle/>
        <a:p>
          <a:endParaRPr lang="de-DE"/>
        </a:p>
      </dgm:t>
    </dgm:pt>
  </dgm:ptLst>
  <dgm:cxnLst>
    <dgm:cxn modelId="{C157A00B-3CFF-404A-A0E0-8E32409B672C}" type="presOf" srcId="{9D875E57-F153-45D7-8AD1-71F2C8658041}" destId="{0EA1E6CD-512C-431E-A8B6-DEF65058E070}" srcOrd="0" destOrd="0" presId="urn:microsoft.com/office/officeart/2005/8/layout/target3"/>
    <dgm:cxn modelId="{B62AA74B-1749-44F1-95D0-2977261CFA2A}" type="presOf" srcId="{B2F61EA5-A7DB-41B2-9FDA-19A3847D8F58}" destId="{A5E00333-C435-4575-8B7C-5493563B3E79}" srcOrd="0" destOrd="0" presId="urn:microsoft.com/office/officeart/2005/8/layout/target3"/>
    <dgm:cxn modelId="{2EA5958A-7CDB-4609-B31C-251F09990695}" type="presOf" srcId="{9D875E57-F153-45D7-8AD1-71F2C8658041}" destId="{9B5D1C5C-79F4-455C-B82C-8A114DDB2E68}" srcOrd="1" destOrd="0" presId="urn:microsoft.com/office/officeart/2005/8/layout/target3"/>
    <dgm:cxn modelId="{530ED3D9-9A2B-4285-9665-F41F6435D060}" srcId="{4E02C3BC-DA22-4ACC-ADAA-9A6B7DF9C557}" destId="{B2F61EA5-A7DB-41B2-9FDA-19A3847D8F58}" srcOrd="4" destOrd="0" parTransId="{56039E45-BE35-4F0A-BD4F-056ABDA531AA}" sibTransId="{4D7A06C5-B180-4907-9E59-25697F721EA7}"/>
    <dgm:cxn modelId="{DAE8430C-B5A9-4C2B-B24D-A1C5C0FE5B0F}" srcId="{4E02C3BC-DA22-4ACC-ADAA-9A6B7DF9C557}" destId="{AA4EC541-A160-4B33-B889-12E400730793}" srcOrd="1" destOrd="0" parTransId="{AD9E7A7D-8891-4ED1-89E8-D7E7D83AAC4A}" sibTransId="{2AF9E5EE-13C8-4AC7-B22A-C77B49201BFD}"/>
    <dgm:cxn modelId="{4965B0F0-54D9-4B29-B01B-192B0DD7F557}" type="presOf" srcId="{8E4C4E81-E18A-43FB-B72B-88038A482A49}" destId="{3921FDF8-FCE0-42CB-8227-091F10FD1082}" srcOrd="0" destOrd="0" presId="urn:microsoft.com/office/officeart/2005/8/layout/target3"/>
    <dgm:cxn modelId="{68209314-F8D6-4A03-B47A-A39DE2376C6A}" type="presOf" srcId="{AA4EC541-A160-4B33-B889-12E400730793}" destId="{22B0D121-665C-4F42-B8D7-9359EA2579F8}" srcOrd="0" destOrd="0" presId="urn:microsoft.com/office/officeart/2005/8/layout/target3"/>
    <dgm:cxn modelId="{A4498FFB-1EB9-490D-B1CD-2B89BF824C9C}" type="presOf" srcId="{334A9EBF-6ECA-45BD-BBFE-FAD2C8B406F6}" destId="{B2D76A75-5BDD-4DC8-AE62-615E7F461EB6}" srcOrd="1" destOrd="0" presId="urn:microsoft.com/office/officeart/2005/8/layout/target3"/>
    <dgm:cxn modelId="{4D20157D-20E6-407D-8555-3E68EC5B6108}" type="presOf" srcId="{334A9EBF-6ECA-45BD-BBFE-FAD2C8B406F6}" destId="{444DBD5B-3658-407B-BF07-577625A956D3}" srcOrd="0" destOrd="0" presId="urn:microsoft.com/office/officeart/2005/8/layout/target3"/>
    <dgm:cxn modelId="{9CEE8370-64A8-4852-81AB-5B2566B9F40B}" srcId="{4E02C3BC-DA22-4ACC-ADAA-9A6B7DF9C557}" destId="{334A9EBF-6ECA-45BD-BBFE-FAD2C8B406F6}" srcOrd="3" destOrd="0" parTransId="{A0D74393-4B20-449A-9130-85842C6F8CF2}" sibTransId="{17B3F9FE-9BD2-4B0D-878C-3537D924F95D}"/>
    <dgm:cxn modelId="{53C446DD-99CA-45E6-B149-9858444C5E0E}" srcId="{4E02C3BC-DA22-4ACC-ADAA-9A6B7DF9C557}" destId="{8E4C4E81-E18A-43FB-B72B-88038A482A49}" srcOrd="0" destOrd="0" parTransId="{6376BF57-6879-4D32-A6DE-D7999F00953A}" sibTransId="{F0F8CED4-D4E9-4F24-8C94-2633D99C1D9E}"/>
    <dgm:cxn modelId="{23D638A8-8078-46CD-A938-01CFDD672419}" srcId="{4E02C3BC-DA22-4ACC-ADAA-9A6B7DF9C557}" destId="{9D875E57-F153-45D7-8AD1-71F2C8658041}" srcOrd="2" destOrd="0" parTransId="{4FF6936B-4FB2-4321-B1ED-321DD355221A}" sibTransId="{4DD04161-1186-444A-8735-BD19FAAB1E04}"/>
    <dgm:cxn modelId="{816A3CC7-B8B8-4A52-9959-1C87ECC0D370}" type="presOf" srcId="{8E4C4E81-E18A-43FB-B72B-88038A482A49}" destId="{EBB2EF26-98D0-47D4-80CC-A3E21071692D}" srcOrd="1" destOrd="0" presId="urn:microsoft.com/office/officeart/2005/8/layout/target3"/>
    <dgm:cxn modelId="{6470EFD8-7A94-4143-B6E6-F91AB381865B}" type="presOf" srcId="{AA4EC541-A160-4B33-B889-12E400730793}" destId="{92321F15-C78E-4636-A2B4-44088B4FEF47}" srcOrd="1" destOrd="0" presId="urn:microsoft.com/office/officeart/2005/8/layout/target3"/>
    <dgm:cxn modelId="{64F9F4EF-B5D6-4B0C-87E2-752C5D28DAE9}" type="presOf" srcId="{B2F61EA5-A7DB-41B2-9FDA-19A3847D8F58}" destId="{F96975FA-831C-474F-A4B1-06718A149DD3}" srcOrd="1" destOrd="0" presId="urn:microsoft.com/office/officeart/2005/8/layout/target3"/>
    <dgm:cxn modelId="{32BEE65F-5688-4665-AEDE-45CFE4B3B097}" type="presOf" srcId="{4E02C3BC-DA22-4ACC-ADAA-9A6B7DF9C557}" destId="{9C0678EB-BEFC-4A46-8378-5B556994B1EA}" srcOrd="0" destOrd="0" presId="urn:microsoft.com/office/officeart/2005/8/layout/target3"/>
    <dgm:cxn modelId="{E58EF78C-459C-44F2-A812-657FA5B62A38}" type="presParOf" srcId="{9C0678EB-BEFC-4A46-8378-5B556994B1EA}" destId="{6B7B20D1-972E-4357-94A8-52D727450FFA}" srcOrd="0" destOrd="0" presId="urn:microsoft.com/office/officeart/2005/8/layout/target3"/>
    <dgm:cxn modelId="{4AFAAC65-1C98-4263-B778-B6AEBE35E0DC}" type="presParOf" srcId="{9C0678EB-BEFC-4A46-8378-5B556994B1EA}" destId="{DED71471-7BB9-4FFC-B3E5-6886C7AC7EAF}" srcOrd="1" destOrd="0" presId="urn:microsoft.com/office/officeart/2005/8/layout/target3"/>
    <dgm:cxn modelId="{4598D9AF-CFC4-419C-968C-38BFBF63CC67}" type="presParOf" srcId="{9C0678EB-BEFC-4A46-8378-5B556994B1EA}" destId="{3921FDF8-FCE0-42CB-8227-091F10FD1082}" srcOrd="2" destOrd="0" presId="urn:microsoft.com/office/officeart/2005/8/layout/target3"/>
    <dgm:cxn modelId="{97012C42-FB1B-4EBB-A5C5-9E56E0FEAD91}" type="presParOf" srcId="{9C0678EB-BEFC-4A46-8378-5B556994B1EA}" destId="{03D38224-79A8-484F-8424-5F27E98AC3C2}" srcOrd="3" destOrd="0" presId="urn:microsoft.com/office/officeart/2005/8/layout/target3"/>
    <dgm:cxn modelId="{8BB67763-4DBD-44EC-98FD-1BCA9A3A87C1}" type="presParOf" srcId="{9C0678EB-BEFC-4A46-8378-5B556994B1EA}" destId="{46F7645E-2BD5-4E0C-BD41-09FA531911B2}" srcOrd="4" destOrd="0" presId="urn:microsoft.com/office/officeart/2005/8/layout/target3"/>
    <dgm:cxn modelId="{F3A48042-DE45-48A8-B4E1-C3BCC5906526}" type="presParOf" srcId="{9C0678EB-BEFC-4A46-8378-5B556994B1EA}" destId="{22B0D121-665C-4F42-B8D7-9359EA2579F8}" srcOrd="5" destOrd="0" presId="urn:microsoft.com/office/officeart/2005/8/layout/target3"/>
    <dgm:cxn modelId="{EAD34336-9867-4D9B-AB0A-6A57B32746CE}" type="presParOf" srcId="{9C0678EB-BEFC-4A46-8378-5B556994B1EA}" destId="{8492B40F-2EB8-4FE7-863A-D703658A1230}" srcOrd="6" destOrd="0" presId="urn:microsoft.com/office/officeart/2005/8/layout/target3"/>
    <dgm:cxn modelId="{C37F0F18-59AE-41CE-A5E8-FA3DB45EC368}" type="presParOf" srcId="{9C0678EB-BEFC-4A46-8378-5B556994B1EA}" destId="{ED6B4E42-3A1F-4ABF-8CD0-8233FF6A41CF}" srcOrd="7" destOrd="0" presId="urn:microsoft.com/office/officeart/2005/8/layout/target3"/>
    <dgm:cxn modelId="{FB9B38AC-0078-493D-AAEB-B019C66D4CD3}" type="presParOf" srcId="{9C0678EB-BEFC-4A46-8378-5B556994B1EA}" destId="{0EA1E6CD-512C-431E-A8B6-DEF65058E070}" srcOrd="8" destOrd="0" presId="urn:microsoft.com/office/officeart/2005/8/layout/target3"/>
    <dgm:cxn modelId="{EC243436-6458-4594-B174-27F81E3D0AE0}" type="presParOf" srcId="{9C0678EB-BEFC-4A46-8378-5B556994B1EA}" destId="{4AB137B1-C8EE-4002-8EE8-C43C15896C93}" srcOrd="9" destOrd="0" presId="urn:microsoft.com/office/officeart/2005/8/layout/target3"/>
    <dgm:cxn modelId="{67DEF83D-F0E8-4CEA-90BD-E8A887EB47FB}" type="presParOf" srcId="{9C0678EB-BEFC-4A46-8378-5B556994B1EA}" destId="{540BCFCF-2FF7-45ED-9221-B497B490C13C}" srcOrd="10" destOrd="0" presId="urn:microsoft.com/office/officeart/2005/8/layout/target3"/>
    <dgm:cxn modelId="{3BCFEE10-66C0-4A49-962C-8780D9AFDE0D}" type="presParOf" srcId="{9C0678EB-BEFC-4A46-8378-5B556994B1EA}" destId="{444DBD5B-3658-407B-BF07-577625A956D3}" srcOrd="11" destOrd="0" presId="urn:microsoft.com/office/officeart/2005/8/layout/target3"/>
    <dgm:cxn modelId="{8A3E5D10-C77A-4650-9957-1DA195E719A9}" type="presParOf" srcId="{9C0678EB-BEFC-4A46-8378-5B556994B1EA}" destId="{A70CCB4C-2920-458C-AC14-ACAE0DC6B194}" srcOrd="12" destOrd="0" presId="urn:microsoft.com/office/officeart/2005/8/layout/target3"/>
    <dgm:cxn modelId="{0529664B-EB50-4B36-866B-8FEAAD0D6946}" type="presParOf" srcId="{9C0678EB-BEFC-4A46-8378-5B556994B1EA}" destId="{F2427AE0-F2A2-4BC3-8E90-EC8805789FFD}" srcOrd="13" destOrd="0" presId="urn:microsoft.com/office/officeart/2005/8/layout/target3"/>
    <dgm:cxn modelId="{280D6EC4-BF26-4E9E-AA27-AAC99F4D1A98}" type="presParOf" srcId="{9C0678EB-BEFC-4A46-8378-5B556994B1EA}" destId="{A5E00333-C435-4575-8B7C-5493563B3E79}" srcOrd="14" destOrd="0" presId="urn:microsoft.com/office/officeart/2005/8/layout/target3"/>
    <dgm:cxn modelId="{49A4168D-FB13-4D43-A60A-92AE7EC819A5}" type="presParOf" srcId="{9C0678EB-BEFC-4A46-8378-5B556994B1EA}" destId="{EBB2EF26-98D0-47D4-80CC-A3E21071692D}" srcOrd="15" destOrd="0" presId="urn:microsoft.com/office/officeart/2005/8/layout/target3"/>
    <dgm:cxn modelId="{2CAD23E7-2814-4FB8-9075-BBA2FB270D4A}" type="presParOf" srcId="{9C0678EB-BEFC-4A46-8378-5B556994B1EA}" destId="{92321F15-C78E-4636-A2B4-44088B4FEF47}" srcOrd="16" destOrd="0" presId="urn:microsoft.com/office/officeart/2005/8/layout/target3"/>
    <dgm:cxn modelId="{32963C44-12B7-40E7-87E4-B8F59D2851B9}" type="presParOf" srcId="{9C0678EB-BEFC-4A46-8378-5B556994B1EA}" destId="{9B5D1C5C-79F4-455C-B82C-8A114DDB2E68}" srcOrd="17" destOrd="0" presId="urn:microsoft.com/office/officeart/2005/8/layout/target3"/>
    <dgm:cxn modelId="{13515017-6A0C-4D1E-990A-916768E753CA}" type="presParOf" srcId="{9C0678EB-BEFC-4A46-8378-5B556994B1EA}" destId="{B2D76A75-5BDD-4DC8-AE62-615E7F461EB6}" srcOrd="18" destOrd="0" presId="urn:microsoft.com/office/officeart/2005/8/layout/target3"/>
    <dgm:cxn modelId="{7C3E0C8E-444D-4360-AFF1-D4CFEC672A8E}" type="presParOf" srcId="{9C0678EB-BEFC-4A46-8378-5B556994B1EA}" destId="{F96975FA-831C-474F-A4B1-06718A149DD3}"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86A975-8674-434F-922A-A033B22B38E0}">
      <dsp:nvSpPr>
        <dsp:cNvPr id="0" name=""/>
        <dsp:cNvSpPr/>
      </dsp:nvSpPr>
      <dsp:spPr>
        <a:xfrm rot="5400000">
          <a:off x="1768074" y="-143686"/>
          <a:ext cx="1766186" cy="249521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de-DE" sz="2000" kern="1200" dirty="0"/>
            <a:t>Beratung</a:t>
          </a:r>
          <a:endParaRPr lang="de-CH" sz="2000" kern="1200" dirty="0"/>
        </a:p>
        <a:p>
          <a:pPr marL="228600" lvl="1" indent="-228600" algn="l" defTabSz="889000" rtl="0">
            <a:lnSpc>
              <a:spcPct val="90000"/>
            </a:lnSpc>
            <a:spcBef>
              <a:spcPct val="0"/>
            </a:spcBef>
            <a:spcAft>
              <a:spcPct val="15000"/>
            </a:spcAft>
            <a:buChar char="••"/>
          </a:pPr>
          <a:r>
            <a:rPr lang="de-DE" sz="2000" kern="1200" dirty="0"/>
            <a:t>Beurkundung</a:t>
          </a:r>
          <a:endParaRPr lang="de-CH" sz="2000" kern="1200" dirty="0"/>
        </a:p>
      </dsp:txBody>
      <dsp:txXfrm rot="-5400000">
        <a:off x="1403559" y="307047"/>
        <a:ext cx="2408998" cy="1593750"/>
      </dsp:txXfrm>
    </dsp:sp>
    <dsp:sp modelId="{5B5EAC95-CD34-4726-A2D5-E645772AC9F3}">
      <dsp:nvSpPr>
        <dsp:cNvPr id="0" name=""/>
        <dsp:cNvSpPr/>
      </dsp:nvSpPr>
      <dsp:spPr>
        <a:xfrm>
          <a:off x="0" y="55"/>
          <a:ext cx="1403559"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de-DE" sz="2000" b="1" u="none" kern="1200" dirty="0"/>
            <a:t>Zeitlich</a:t>
          </a:r>
          <a:endParaRPr lang="de-CH" sz="2000" b="1" u="none" kern="1200" dirty="0"/>
        </a:p>
      </dsp:txBody>
      <dsp:txXfrm>
        <a:off x="68516" y="68571"/>
        <a:ext cx="1266527" cy="2070700"/>
      </dsp:txXfrm>
    </dsp:sp>
    <dsp:sp modelId="{EC8B27B3-8DED-48F9-83C6-74480A43FF33}">
      <dsp:nvSpPr>
        <dsp:cNvPr id="0" name=""/>
        <dsp:cNvSpPr/>
      </dsp:nvSpPr>
      <dsp:spPr>
        <a:xfrm>
          <a:off x="0" y="2318174"/>
          <a:ext cx="3894971"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de-DE" sz="2000" kern="1200" dirty="0"/>
            <a:t>Urteilsfähigkeit muss in beiden Momenten gegeben sein und ein </a:t>
          </a:r>
          <a:r>
            <a:rPr lang="de-DE" sz="2000" b="1" u="none" kern="1200" dirty="0" smtClean="0"/>
            <a:t>Bezug </a:t>
          </a:r>
          <a:r>
            <a:rPr lang="de-DE" sz="2000" b="1" u="none" kern="1200" dirty="0"/>
            <a:t>zwischen den Zeitpunkten </a:t>
          </a:r>
          <a:r>
            <a:rPr lang="de-DE" sz="2000" b="1" u="none" kern="1200" dirty="0" smtClean="0"/>
            <a:t>muss hergestellt </a:t>
          </a:r>
          <a:r>
            <a:rPr lang="de-DE" sz="2000" b="1" u="none" kern="1200" dirty="0"/>
            <a:t>werden können.</a:t>
          </a:r>
          <a:endParaRPr lang="de-CH" sz="2000" b="1" u="none" kern="1200" dirty="0"/>
        </a:p>
      </dsp:txBody>
      <dsp:txXfrm>
        <a:off x="107773" y="2425947"/>
        <a:ext cx="3679425" cy="19921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E2B181-C98C-414D-BFBF-349489F3CA4F}">
      <dsp:nvSpPr>
        <dsp:cNvPr id="0" name=""/>
        <dsp:cNvSpPr/>
      </dsp:nvSpPr>
      <dsp:spPr>
        <a:xfrm>
          <a:off x="0" y="0"/>
          <a:ext cx="3993307" cy="3993307"/>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FD0BF6E-3319-4201-BFD4-1A9A2E57AD01}">
      <dsp:nvSpPr>
        <dsp:cNvPr id="0" name=""/>
        <dsp:cNvSpPr/>
      </dsp:nvSpPr>
      <dsp:spPr>
        <a:xfrm>
          <a:off x="1996653" y="0"/>
          <a:ext cx="6232946" cy="399330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DE" sz="2000" kern="1200" dirty="0"/>
            <a:t>Erhebliche </a:t>
          </a:r>
          <a:r>
            <a:rPr lang="de-DE" sz="2000" b="1" kern="1200" dirty="0"/>
            <a:t>Schwankungen</a:t>
          </a:r>
          <a:r>
            <a:rPr lang="de-DE" sz="2000" kern="1200" dirty="0"/>
            <a:t> der kognitiven </a:t>
          </a:r>
          <a:r>
            <a:rPr lang="de-DE" sz="2000" kern="1200" dirty="0" smtClean="0"/>
            <a:t>Fähigkeiten, </a:t>
          </a:r>
          <a:r>
            <a:rPr lang="de-DE" sz="2000" kern="1200" dirty="0"/>
            <a:t>luzide Intervalle</a:t>
          </a:r>
          <a:endParaRPr lang="de-CH" sz="2000" kern="1200" dirty="0"/>
        </a:p>
      </dsp:txBody>
      <dsp:txXfrm>
        <a:off x="1996653" y="0"/>
        <a:ext cx="6232946" cy="848577"/>
      </dsp:txXfrm>
    </dsp:sp>
    <dsp:sp modelId="{1481083E-CA95-40DF-A0C8-3C34396D4CD8}">
      <dsp:nvSpPr>
        <dsp:cNvPr id="0" name=""/>
        <dsp:cNvSpPr/>
      </dsp:nvSpPr>
      <dsp:spPr>
        <a:xfrm>
          <a:off x="524121" y="848577"/>
          <a:ext cx="2945063" cy="2945063"/>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26D86E8-3698-4F8B-969D-C9DB45C0A1F4}">
      <dsp:nvSpPr>
        <dsp:cNvPr id="0" name=""/>
        <dsp:cNvSpPr/>
      </dsp:nvSpPr>
      <dsp:spPr>
        <a:xfrm>
          <a:off x="1996653" y="848577"/>
          <a:ext cx="6232946" cy="2945063"/>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DE" sz="2000" b="1" kern="1200" dirty="0" smtClean="0"/>
            <a:t>Umkehr </a:t>
          </a:r>
          <a:r>
            <a:rPr lang="de-DE" sz="2000" b="1" kern="1200" dirty="0"/>
            <a:t>der Vermutung </a:t>
          </a:r>
          <a:r>
            <a:rPr lang="de-DE" sz="2000" kern="1200" dirty="0" smtClean="0"/>
            <a:t>nur bei schwerer Demenz (</a:t>
          </a:r>
          <a:r>
            <a:rPr lang="de-DE" sz="2000" kern="1200" dirty="0"/>
            <a:t>Urteilsunfähigkeit muss vermutet werden</a:t>
          </a:r>
          <a:r>
            <a:rPr lang="de-DE" sz="2000" kern="1200" dirty="0" smtClean="0"/>
            <a:t>), nicht bei leichter oder mittlerer Demenz</a:t>
          </a:r>
          <a:endParaRPr lang="de-CH" sz="2000" kern="1200" dirty="0"/>
        </a:p>
      </dsp:txBody>
      <dsp:txXfrm>
        <a:off x="1996653" y="848577"/>
        <a:ext cx="6232946" cy="848577"/>
      </dsp:txXfrm>
    </dsp:sp>
    <dsp:sp modelId="{6F464487-B43C-4B61-8825-A4B02FE3054F}">
      <dsp:nvSpPr>
        <dsp:cNvPr id="0" name=""/>
        <dsp:cNvSpPr/>
      </dsp:nvSpPr>
      <dsp:spPr>
        <a:xfrm>
          <a:off x="1048243" y="1697155"/>
          <a:ext cx="1896820" cy="1896820"/>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BB8C5F0-7477-4884-8F55-E4CB71507708}">
      <dsp:nvSpPr>
        <dsp:cNvPr id="0" name=""/>
        <dsp:cNvSpPr/>
      </dsp:nvSpPr>
      <dsp:spPr>
        <a:xfrm>
          <a:off x="1996653" y="1697155"/>
          <a:ext cx="6232946" cy="189682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DE" sz="2000" b="0" kern="1200" dirty="0"/>
            <a:t>«</a:t>
          </a:r>
          <a:r>
            <a:rPr lang="de-DE" sz="2000" b="1" kern="1200" dirty="0"/>
            <a:t>Fassadenverhalten</a:t>
          </a:r>
          <a:r>
            <a:rPr lang="de-DE" sz="2000" b="0" kern="1200" dirty="0"/>
            <a:t>»: </a:t>
          </a:r>
          <a:r>
            <a:rPr lang="de-DE" sz="2000" kern="1200" dirty="0"/>
            <a:t>kurzfristig </a:t>
          </a:r>
          <a:r>
            <a:rPr lang="de-DE" sz="2000" kern="1200" dirty="0" smtClean="0"/>
            <a:t>Kontrolle des Verhaltens und Kaschieren kognitiver </a:t>
          </a:r>
          <a:r>
            <a:rPr lang="de-DE" sz="2000" kern="1200" dirty="0"/>
            <a:t>Schwächen </a:t>
          </a:r>
          <a:r>
            <a:rPr lang="de-DE" sz="2000" kern="1200" dirty="0" smtClean="0"/>
            <a:t>möglich</a:t>
          </a:r>
          <a:endParaRPr lang="de-CH" sz="2000" kern="1200" dirty="0"/>
        </a:p>
      </dsp:txBody>
      <dsp:txXfrm>
        <a:off x="1996653" y="1697155"/>
        <a:ext cx="6232946" cy="848577"/>
      </dsp:txXfrm>
    </dsp:sp>
    <dsp:sp modelId="{41FDA12E-A01D-4C02-859C-E94F34F6D127}">
      <dsp:nvSpPr>
        <dsp:cNvPr id="0" name=""/>
        <dsp:cNvSpPr/>
      </dsp:nvSpPr>
      <dsp:spPr>
        <a:xfrm>
          <a:off x="1572364" y="2545733"/>
          <a:ext cx="848577" cy="848577"/>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07A645A-837A-46A8-8CA1-D822F3A2FC91}">
      <dsp:nvSpPr>
        <dsp:cNvPr id="0" name=""/>
        <dsp:cNvSpPr/>
      </dsp:nvSpPr>
      <dsp:spPr>
        <a:xfrm>
          <a:off x="1996653" y="2545733"/>
          <a:ext cx="6232946" cy="84857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DE" sz="2000" b="1" kern="1200" dirty="0"/>
            <a:t>Fehlende Krankheitseinsicht </a:t>
          </a:r>
          <a:r>
            <a:rPr lang="de-DE" sz="2000" b="0" kern="1200" dirty="0" smtClean="0"/>
            <a:t>häufig </a:t>
          </a:r>
          <a:r>
            <a:rPr lang="de-DE" sz="2000" kern="1200" dirty="0" smtClean="0"/>
            <a:t>mit </a:t>
          </a:r>
          <a:r>
            <a:rPr lang="de-DE" sz="2000" kern="1200" dirty="0"/>
            <a:t>dem Krankheitsbild </a:t>
          </a:r>
          <a:r>
            <a:rPr lang="de-DE" sz="2000" kern="1200" dirty="0" smtClean="0"/>
            <a:t>einhergehend </a:t>
          </a:r>
          <a:r>
            <a:rPr lang="de-DE" sz="2000" kern="1200" dirty="0"/>
            <a:t>(</a:t>
          </a:r>
          <a:r>
            <a:rPr lang="de-DE" sz="2000" kern="1200" dirty="0" err="1"/>
            <a:t>Anosognosie</a:t>
          </a:r>
          <a:r>
            <a:rPr lang="de-DE" sz="2000" kern="1200" dirty="0"/>
            <a:t>)</a:t>
          </a:r>
          <a:endParaRPr lang="de-CH" sz="2000" kern="1200" dirty="0"/>
        </a:p>
      </dsp:txBody>
      <dsp:txXfrm>
        <a:off x="1996653" y="2545733"/>
        <a:ext cx="6232946" cy="84857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49055-F396-4F52-9A76-D7F8A941DC21}">
      <dsp:nvSpPr>
        <dsp:cNvPr id="0" name=""/>
        <dsp:cNvSpPr/>
      </dsp:nvSpPr>
      <dsp:spPr>
        <a:xfrm>
          <a:off x="0" y="0"/>
          <a:ext cx="8229600" cy="9307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DE" sz="2000" kern="1200" dirty="0"/>
            <a:t>In gewissen Kantonen </a:t>
          </a:r>
          <a:r>
            <a:rPr lang="de-DE" sz="2000" b="1" kern="1200" dirty="0"/>
            <a:t>Möglichkeit des </a:t>
          </a:r>
          <a:r>
            <a:rPr lang="de-DE" sz="2000" b="1" kern="1200" dirty="0" smtClean="0"/>
            <a:t>Vorbehalts im Zweifelsfall</a:t>
          </a:r>
          <a:r>
            <a:rPr lang="de-DE" sz="2000" kern="1200" dirty="0" smtClean="0"/>
            <a:t> </a:t>
          </a:r>
          <a:endParaRPr lang="de-DE" sz="2000" kern="1200" dirty="0"/>
        </a:p>
        <a:p>
          <a:pPr lvl="0" algn="l" defTabSz="889000" rtl="0">
            <a:lnSpc>
              <a:spcPct val="90000"/>
            </a:lnSpc>
            <a:spcBef>
              <a:spcPct val="0"/>
            </a:spcBef>
            <a:spcAft>
              <a:spcPct val="35000"/>
            </a:spcAft>
          </a:pPr>
          <a:r>
            <a:rPr lang="de-DE" sz="2000" kern="1200" dirty="0"/>
            <a:t>z.B. Art. 32 Abs. 2 </a:t>
          </a:r>
          <a:r>
            <a:rPr lang="de-DE" sz="2000" kern="1200" dirty="0" err="1" smtClean="0"/>
            <a:t>NotG</a:t>
          </a:r>
          <a:r>
            <a:rPr lang="de-DE" sz="2000" kern="1200" dirty="0" smtClean="0"/>
            <a:t> </a:t>
          </a:r>
          <a:r>
            <a:rPr lang="de-DE" sz="2000" kern="1200" dirty="0"/>
            <a:t>GR / § 20 Abs. 2 NV ZH</a:t>
          </a:r>
          <a:endParaRPr lang="de-CH" sz="2000" kern="1200" dirty="0"/>
        </a:p>
      </dsp:txBody>
      <dsp:txXfrm>
        <a:off x="45434" y="45434"/>
        <a:ext cx="8138732" cy="839849"/>
      </dsp:txXfrm>
    </dsp:sp>
    <dsp:sp modelId="{3661299C-D486-4C0B-A9D5-AC92F65EE72A}">
      <dsp:nvSpPr>
        <dsp:cNvPr id="0" name=""/>
        <dsp:cNvSpPr/>
      </dsp:nvSpPr>
      <dsp:spPr>
        <a:xfrm>
          <a:off x="0" y="1101209"/>
          <a:ext cx="8229600" cy="2825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de-DE" sz="2000" kern="1200" dirty="0"/>
            <a:t>bei Vorsorgeauftrag nicht empfehlenswert</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a:t>Zweck der Klarheit und Rechtssicherheit </a:t>
          </a:r>
          <a:r>
            <a:rPr lang="de-DE" sz="2000" kern="1200" dirty="0" smtClean="0"/>
            <a:t>untergraben</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smtClean="0"/>
            <a:t>bei </a:t>
          </a:r>
          <a:r>
            <a:rPr lang="de-DE" sz="2000" kern="1200" dirty="0"/>
            <a:t>Validierung zwangsweise Zweifel </a:t>
          </a:r>
          <a:r>
            <a:rPr lang="de-DE" sz="2000" kern="1200" dirty="0" smtClean="0"/>
            <a:t>der KESB</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smtClean="0"/>
            <a:t>Validierung unter Vorbehalt für KESB nicht möglich</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a:t>Risiko der u.U. unmöglichen Beurteilung ex </a:t>
          </a:r>
          <a:r>
            <a:rPr lang="de-DE" sz="2000" kern="1200" dirty="0" err="1"/>
            <a:t>post</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a:t>Gefahr der erfolgreichen Anfechtung z.B. durch Angehörige</a:t>
          </a:r>
          <a:endParaRPr lang="de-CH" sz="2000" kern="1200" dirty="0"/>
        </a:p>
      </dsp:txBody>
      <dsp:txXfrm>
        <a:off x="0" y="1101209"/>
        <a:ext cx="8229600" cy="2825294"/>
      </dsp:txXfrm>
    </dsp:sp>
    <dsp:sp modelId="{30B96E67-8DC7-49BA-8C74-FC0F8BBAA6EF}">
      <dsp:nvSpPr>
        <dsp:cNvPr id="0" name=""/>
        <dsp:cNvSpPr/>
      </dsp:nvSpPr>
      <dsp:spPr>
        <a:xfrm>
          <a:off x="0" y="4096995"/>
          <a:ext cx="8229600" cy="702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DE" sz="2000" kern="1200" dirty="0" smtClean="0">
              <a:sym typeface="Symbol" panose="05050102010706020507" pitchFamily="18" charset="2"/>
            </a:rPr>
            <a:t></a:t>
          </a:r>
          <a:r>
            <a:rPr lang="de-DE" sz="2000" kern="1200" dirty="0" smtClean="0"/>
            <a:t> </a:t>
          </a:r>
          <a:r>
            <a:rPr lang="de-DE" sz="2000" kern="1200" dirty="0"/>
            <a:t>Der Kundschaft ist mit einem Vorbehalt nicht </a:t>
          </a:r>
          <a:r>
            <a:rPr lang="de-DE" sz="2000" kern="1200" dirty="0" smtClean="0"/>
            <a:t>gedient.</a:t>
          </a:r>
          <a:endParaRPr lang="de-CH" sz="2000" kern="1200" dirty="0"/>
        </a:p>
      </dsp:txBody>
      <dsp:txXfrm>
        <a:off x="34296" y="4131291"/>
        <a:ext cx="8161008" cy="63397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E44C63-8E43-4E89-82B2-D7E812EA5C26}">
      <dsp:nvSpPr>
        <dsp:cNvPr id="0" name=""/>
        <dsp:cNvSpPr/>
      </dsp:nvSpPr>
      <dsp:spPr>
        <a:xfrm>
          <a:off x="0" y="0"/>
          <a:ext cx="8229600" cy="6504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DE" sz="2000" kern="1200" dirty="0"/>
            <a:t>Stattdessen:</a:t>
          </a:r>
          <a:endParaRPr lang="de-CH" sz="2000" kern="1200" dirty="0"/>
        </a:p>
      </dsp:txBody>
      <dsp:txXfrm>
        <a:off x="31753" y="31753"/>
        <a:ext cx="8166094" cy="586958"/>
      </dsp:txXfrm>
    </dsp:sp>
    <dsp:sp modelId="{DFC79254-C589-401E-ABA7-7A22A35E8E94}">
      <dsp:nvSpPr>
        <dsp:cNvPr id="0" name=""/>
        <dsp:cNvSpPr/>
      </dsp:nvSpPr>
      <dsp:spPr>
        <a:xfrm>
          <a:off x="0" y="795859"/>
          <a:ext cx="8229600" cy="370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2700" rIns="71120" bIns="12700" numCol="1" spcCol="1270" anchor="t" anchorCtr="0">
          <a:noAutofit/>
        </a:bodyPr>
        <a:lstStyle/>
        <a:p>
          <a:pPr marL="228600" lvl="1" indent="-228600" algn="l" defTabSz="889000" rtl="0">
            <a:lnSpc>
              <a:spcPct val="90000"/>
            </a:lnSpc>
            <a:spcBef>
              <a:spcPct val="0"/>
            </a:spcBef>
            <a:spcAft>
              <a:spcPct val="20000"/>
            </a:spcAft>
            <a:buChar char="••"/>
          </a:pPr>
          <a:r>
            <a:rPr lang="de-DE" sz="2000" kern="1200" dirty="0"/>
            <a:t>Ausschöpfen der vorhandenen Mittel der Abklärung: keine Vorschriften, Kreativität erlaubt, </a:t>
          </a:r>
          <a:r>
            <a:rPr lang="de-DE" sz="2000" kern="1200" dirty="0" err="1"/>
            <a:t>Verhältnismässigkeit</a:t>
          </a:r>
          <a:r>
            <a:rPr lang="de-DE" sz="2000" kern="1200" dirty="0"/>
            <a:t>, Feingefühl</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a:t>Rolle und Aufgabe der Notariatsperson erklären</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a:t>Vorhandene Beweise sichern und vorgehen dokumentieren im Wissen um die spätere Prüfpflicht der KESB bei Validierung</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err="1"/>
            <a:t>Substanziierter</a:t>
          </a:r>
          <a:r>
            <a:rPr lang="de-DE" sz="2000" kern="1200" dirty="0"/>
            <a:t> </a:t>
          </a:r>
          <a:r>
            <a:rPr lang="de-DE" sz="2000" kern="1200" dirty="0" smtClean="0"/>
            <a:t>«Vorbehalt» </a:t>
          </a:r>
          <a:r>
            <a:rPr lang="de-DE" sz="2000" kern="1200" dirty="0"/>
            <a:t>i.S. der Offenlegung von Zweifeln und wenn möglich </a:t>
          </a:r>
          <a:r>
            <a:rPr lang="de-DE" sz="2000" kern="1200" dirty="0" smtClean="0"/>
            <a:t>Entkräftung</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a:t>Wirkt die </a:t>
          </a:r>
          <a:r>
            <a:rPr lang="de-DE" sz="2000" kern="1200" dirty="0" err="1"/>
            <a:t>Klientschaft</a:t>
          </a:r>
          <a:r>
            <a:rPr lang="de-DE" sz="2000" kern="1200" dirty="0"/>
            <a:t> nicht mit: Aufklärung über </a:t>
          </a:r>
          <a:r>
            <a:rPr lang="de-DE" sz="2000" kern="1200" dirty="0" smtClean="0"/>
            <a:t>Mitwirkung der KESB und Risiken einer Nichtvalidierung</a:t>
          </a:r>
          <a:endParaRPr lang="de-CH" sz="2000" kern="1200" dirty="0"/>
        </a:p>
        <a:p>
          <a:pPr marL="57150" lvl="1" indent="-57150" algn="l" defTabSz="444500" rtl="0">
            <a:lnSpc>
              <a:spcPct val="90000"/>
            </a:lnSpc>
            <a:spcBef>
              <a:spcPct val="0"/>
            </a:spcBef>
            <a:spcAft>
              <a:spcPct val="20000"/>
            </a:spcAft>
            <a:buChar char="••"/>
          </a:pPr>
          <a:endParaRPr lang="de-CH" sz="1000" kern="1200" dirty="0"/>
        </a:p>
      </dsp:txBody>
      <dsp:txXfrm>
        <a:off x="0" y="795859"/>
        <a:ext cx="8229600" cy="370012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E44C63-8E43-4E89-82B2-D7E812EA5C26}">
      <dsp:nvSpPr>
        <dsp:cNvPr id="0" name=""/>
        <dsp:cNvSpPr/>
      </dsp:nvSpPr>
      <dsp:spPr>
        <a:xfrm>
          <a:off x="0" y="0"/>
          <a:ext cx="8229600" cy="5415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DE" sz="2000" kern="1200" dirty="0" smtClean="0"/>
            <a:t>Bitte beachten:</a:t>
          </a:r>
          <a:endParaRPr lang="de-CH" sz="2000" kern="1200" dirty="0"/>
        </a:p>
      </dsp:txBody>
      <dsp:txXfrm>
        <a:off x="26434" y="26434"/>
        <a:ext cx="8176732" cy="488642"/>
      </dsp:txXfrm>
    </dsp:sp>
    <dsp:sp modelId="{DFC79254-C589-401E-ABA7-7A22A35E8E94}">
      <dsp:nvSpPr>
        <dsp:cNvPr id="0" name=""/>
        <dsp:cNvSpPr/>
      </dsp:nvSpPr>
      <dsp:spPr>
        <a:xfrm>
          <a:off x="0" y="547054"/>
          <a:ext cx="8229600" cy="4088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2700" rIns="71120" bIns="12700" numCol="1" spcCol="1270" anchor="t" anchorCtr="0">
          <a:noAutofit/>
        </a:bodyPr>
        <a:lstStyle/>
        <a:p>
          <a:pPr marL="228600" lvl="1" indent="-228600" algn="l" defTabSz="889000" rtl="0">
            <a:lnSpc>
              <a:spcPct val="90000"/>
            </a:lnSpc>
            <a:spcBef>
              <a:spcPct val="0"/>
            </a:spcBef>
            <a:spcAft>
              <a:spcPct val="20000"/>
            </a:spcAft>
            <a:buChar char="••"/>
          </a:pPr>
          <a:r>
            <a:rPr lang="de-DE" sz="2000" kern="1200" dirty="0" smtClean="0"/>
            <a:t>kein Verhörcharakter</a:t>
          </a:r>
          <a:endParaRPr lang="de-CH" sz="2000" kern="1200" dirty="0"/>
        </a:p>
        <a:p>
          <a:pPr marL="228600" lvl="1" indent="-228600" algn="l" defTabSz="889000" rtl="0">
            <a:lnSpc>
              <a:spcPct val="90000"/>
            </a:lnSpc>
            <a:spcBef>
              <a:spcPct val="0"/>
            </a:spcBef>
            <a:spcAft>
              <a:spcPct val="20000"/>
            </a:spcAft>
            <a:buChar char="••"/>
          </a:pPr>
          <a:r>
            <a:rPr lang="de-DE" sz="2000" kern="1200" dirty="0" smtClean="0"/>
            <a:t>nachvollziehbare Erzählungen, erkennbare Motive?</a:t>
          </a:r>
          <a:endParaRPr lang="de-CH" sz="2000" kern="1200" dirty="0"/>
        </a:p>
        <a:p>
          <a:pPr marL="228600" lvl="1" indent="-228600" algn="l" defTabSz="889000" rtl="0">
            <a:lnSpc>
              <a:spcPct val="90000"/>
            </a:lnSpc>
            <a:spcBef>
              <a:spcPct val="0"/>
            </a:spcBef>
            <a:spcAft>
              <a:spcPct val="20000"/>
            </a:spcAft>
            <a:buChar char="••"/>
          </a:pPr>
          <a:r>
            <a:rPr lang="de-CH" sz="2000" kern="1200" dirty="0" smtClean="0"/>
            <a:t>Fragen zu den 4 Qualitäten (persönliche, örtliche, zeitliche, situative Orientierung)</a:t>
          </a:r>
          <a:endParaRPr lang="de-CH" sz="2000" kern="1200" dirty="0"/>
        </a:p>
        <a:p>
          <a:pPr marL="228600" lvl="1" indent="-228600" algn="l" defTabSz="889000" rtl="0">
            <a:lnSpc>
              <a:spcPct val="90000"/>
            </a:lnSpc>
            <a:spcBef>
              <a:spcPct val="0"/>
            </a:spcBef>
            <a:spcAft>
              <a:spcPct val="20000"/>
            </a:spcAft>
            <a:buChar char="••"/>
          </a:pPr>
          <a:r>
            <a:rPr lang="de-CH" sz="2000" kern="1200" dirty="0" smtClean="0"/>
            <a:t>Fragen aus der Vergangenheit und der Gegenwart</a:t>
          </a:r>
          <a:endParaRPr lang="de-CH" sz="2000" kern="1200" dirty="0"/>
        </a:p>
        <a:p>
          <a:pPr marL="228600" lvl="1" indent="-228600" algn="l" defTabSz="889000" rtl="0">
            <a:lnSpc>
              <a:spcPct val="90000"/>
            </a:lnSpc>
            <a:spcBef>
              <a:spcPct val="0"/>
            </a:spcBef>
            <a:spcAft>
              <a:spcPct val="20000"/>
            </a:spcAft>
            <a:buChar char="••"/>
          </a:pPr>
          <a:r>
            <a:rPr lang="de-CH" sz="2000" kern="1200" dirty="0" smtClean="0"/>
            <a:t>Fragen mehrfach auf verschiedene Weise stellen</a:t>
          </a:r>
          <a:endParaRPr lang="de-CH" sz="2000" kern="1200" dirty="0"/>
        </a:p>
        <a:p>
          <a:pPr marL="228600" lvl="1" indent="-228600" algn="l" defTabSz="889000" rtl="0">
            <a:lnSpc>
              <a:spcPct val="90000"/>
            </a:lnSpc>
            <a:spcBef>
              <a:spcPct val="0"/>
            </a:spcBef>
            <a:spcAft>
              <a:spcPct val="20000"/>
            </a:spcAft>
            <a:buChar char="••"/>
          </a:pPr>
          <a:r>
            <a:rPr lang="de-DE" sz="2000" kern="1200" dirty="0" smtClean="0"/>
            <a:t>Hintergrundwissen / Faktencheck</a:t>
          </a:r>
          <a:endParaRPr lang="de-CH" sz="2000" kern="1200" dirty="0"/>
        </a:p>
        <a:p>
          <a:pPr marL="228600" lvl="1" indent="-228600" algn="l" defTabSz="889000">
            <a:lnSpc>
              <a:spcPct val="90000"/>
            </a:lnSpc>
            <a:spcBef>
              <a:spcPct val="0"/>
            </a:spcBef>
            <a:spcAft>
              <a:spcPct val="20000"/>
            </a:spcAft>
            <a:buChar char="••"/>
          </a:pPr>
          <a:r>
            <a:rPr lang="de-CH" sz="2000" kern="1200" dirty="0" smtClean="0"/>
            <a:t>die </a:t>
          </a:r>
          <a:r>
            <a:rPr lang="de-CH" sz="2000" kern="1200" dirty="0" err="1" smtClean="0"/>
            <a:t>Klientschaft</a:t>
          </a:r>
          <a:r>
            <a:rPr lang="de-CH" sz="2000" kern="1200" dirty="0" smtClean="0"/>
            <a:t> in eigenen Worten zusammenfassen lassen</a:t>
          </a:r>
          <a:endParaRPr lang="de-DE" sz="2000" kern="1200" dirty="0"/>
        </a:p>
        <a:p>
          <a:pPr marL="228600" lvl="1" indent="-228600" algn="l" defTabSz="889000">
            <a:lnSpc>
              <a:spcPct val="90000"/>
            </a:lnSpc>
            <a:spcBef>
              <a:spcPct val="0"/>
            </a:spcBef>
            <a:spcAft>
              <a:spcPct val="20000"/>
            </a:spcAft>
            <a:buChar char="••"/>
          </a:pPr>
          <a:r>
            <a:rPr lang="de-CH" sz="2000" kern="1200" dirty="0" smtClean="0"/>
            <a:t>Nonverbales (Pflegezustand, Motorik, Gang, Kleidung etc.)</a:t>
          </a:r>
          <a:endParaRPr lang="de-DE" sz="2000" kern="1200" dirty="0"/>
        </a:p>
        <a:p>
          <a:pPr marL="228600" lvl="1" indent="-228600" algn="l" defTabSz="889000">
            <a:lnSpc>
              <a:spcPct val="90000"/>
            </a:lnSpc>
            <a:spcBef>
              <a:spcPct val="0"/>
            </a:spcBef>
            <a:spcAft>
              <a:spcPct val="20000"/>
            </a:spcAft>
            <a:buChar char="••"/>
          </a:pPr>
          <a:r>
            <a:rPr lang="de-CH" sz="2000" b="1" kern="1200" dirty="0" smtClean="0"/>
            <a:t>Achtung</a:t>
          </a:r>
          <a:r>
            <a:rPr lang="de-CH" sz="2000" kern="1200" dirty="0" smtClean="0"/>
            <a:t>: Personen mit kognitiven Defiziten können Beeinträchtigungen teilweise geschickt verbergen, z.B. durch Generalisierungen, Phrasen, selbstbewusstes auftreten (Selbstüberschätzung).</a:t>
          </a:r>
          <a:endParaRPr lang="de-DE" sz="2000" kern="1200" dirty="0"/>
        </a:p>
        <a:p>
          <a:pPr marL="228600" lvl="1" indent="-228600" algn="l" defTabSz="889000">
            <a:lnSpc>
              <a:spcPct val="90000"/>
            </a:lnSpc>
            <a:spcBef>
              <a:spcPct val="0"/>
            </a:spcBef>
            <a:spcAft>
              <a:spcPct val="20000"/>
            </a:spcAft>
            <a:buChar char="••"/>
          </a:pPr>
          <a:endParaRPr lang="de-DE" sz="2000" kern="1200" dirty="0"/>
        </a:p>
        <a:p>
          <a:pPr marL="228600" lvl="1" indent="-228600" algn="l" defTabSz="889000">
            <a:lnSpc>
              <a:spcPct val="90000"/>
            </a:lnSpc>
            <a:spcBef>
              <a:spcPct val="0"/>
            </a:spcBef>
            <a:spcAft>
              <a:spcPct val="20000"/>
            </a:spcAft>
            <a:buChar char="••"/>
          </a:pPr>
          <a:endParaRPr lang="de-DE" sz="2000" kern="1200" dirty="0"/>
        </a:p>
        <a:p>
          <a:pPr marL="228600" lvl="1" indent="-228600" algn="l" defTabSz="889000">
            <a:lnSpc>
              <a:spcPct val="90000"/>
            </a:lnSpc>
            <a:spcBef>
              <a:spcPct val="0"/>
            </a:spcBef>
            <a:spcAft>
              <a:spcPct val="20000"/>
            </a:spcAft>
            <a:buChar char="••"/>
          </a:pPr>
          <a:endParaRPr lang="de-DE" sz="2000" kern="1200" dirty="0"/>
        </a:p>
        <a:p>
          <a:pPr marL="228600" lvl="1" indent="-228600" algn="l" defTabSz="889000">
            <a:lnSpc>
              <a:spcPct val="90000"/>
            </a:lnSpc>
            <a:spcBef>
              <a:spcPct val="0"/>
            </a:spcBef>
            <a:spcAft>
              <a:spcPct val="20000"/>
            </a:spcAft>
            <a:buChar char="••"/>
          </a:pPr>
          <a:endParaRPr lang="de-DE" sz="2000" kern="1200" dirty="0"/>
        </a:p>
        <a:p>
          <a:pPr marL="228600" lvl="1" indent="-228600" algn="l" defTabSz="889000">
            <a:lnSpc>
              <a:spcPct val="90000"/>
            </a:lnSpc>
            <a:spcBef>
              <a:spcPct val="0"/>
            </a:spcBef>
            <a:spcAft>
              <a:spcPct val="20000"/>
            </a:spcAft>
            <a:buChar char="••"/>
          </a:pPr>
          <a:endParaRPr lang="de-DE" sz="2000" kern="1200" dirty="0"/>
        </a:p>
        <a:p>
          <a:pPr marL="228600" lvl="1" indent="-228600" algn="l" defTabSz="889000">
            <a:lnSpc>
              <a:spcPct val="90000"/>
            </a:lnSpc>
            <a:spcBef>
              <a:spcPct val="0"/>
            </a:spcBef>
            <a:spcAft>
              <a:spcPct val="20000"/>
            </a:spcAft>
            <a:buChar char="••"/>
          </a:pPr>
          <a:endParaRPr lang="de-DE" sz="2000" kern="1200" dirty="0"/>
        </a:p>
        <a:p>
          <a:pPr marL="57150" lvl="1" indent="-57150" algn="l" defTabSz="444500" rtl="0">
            <a:lnSpc>
              <a:spcPct val="90000"/>
            </a:lnSpc>
            <a:spcBef>
              <a:spcPct val="0"/>
            </a:spcBef>
            <a:spcAft>
              <a:spcPct val="20000"/>
            </a:spcAft>
            <a:buChar char="••"/>
          </a:pPr>
          <a:endParaRPr lang="de-CH" sz="1000" kern="1200" dirty="0"/>
        </a:p>
      </dsp:txBody>
      <dsp:txXfrm>
        <a:off x="0" y="547054"/>
        <a:ext cx="8229600" cy="408878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728A9-9F93-4812-B244-0A82FCE4989D}">
      <dsp:nvSpPr>
        <dsp:cNvPr id="0" name=""/>
        <dsp:cNvSpPr/>
      </dsp:nvSpPr>
      <dsp:spPr>
        <a:xfrm rot="5400000">
          <a:off x="3771359" y="-2161444"/>
          <a:ext cx="2260030" cy="664302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de-DE" sz="2000" kern="1200" dirty="0"/>
            <a:t>Kennen die Person meist gut</a:t>
          </a:r>
          <a:endParaRPr lang="de-CH" sz="2000" kern="1200" dirty="0"/>
        </a:p>
        <a:p>
          <a:pPr marL="228600" lvl="1" indent="-228600" algn="l" defTabSz="889000" rtl="0">
            <a:lnSpc>
              <a:spcPct val="90000"/>
            </a:lnSpc>
            <a:spcBef>
              <a:spcPct val="0"/>
            </a:spcBef>
            <a:spcAft>
              <a:spcPct val="15000"/>
            </a:spcAft>
            <a:buChar char="••"/>
          </a:pPr>
          <a:r>
            <a:rPr lang="de-DE" sz="2000" kern="1200" dirty="0"/>
            <a:t>Erkennen oft zuverlässig </a:t>
          </a:r>
          <a:r>
            <a:rPr lang="de-DE" sz="2000" kern="1200" dirty="0" smtClean="0"/>
            <a:t>Veränderungen und Defizite</a:t>
          </a:r>
          <a:r>
            <a:rPr lang="de-DE" sz="2000" kern="1200" dirty="0"/>
            <a:t>; </a:t>
          </a:r>
          <a:r>
            <a:rPr lang="de-DE" sz="2000" kern="1200" dirty="0" smtClean="0"/>
            <a:t>Einschätzung teilweise </a:t>
          </a:r>
          <a:r>
            <a:rPr lang="de-DE" sz="2000" kern="1200" dirty="0"/>
            <a:t>genauso hoch zu werten wie </a:t>
          </a:r>
          <a:r>
            <a:rPr lang="de-DE" sz="2000" kern="1200" dirty="0" smtClean="0"/>
            <a:t>diejenige einer medizinischen Fachperson</a:t>
          </a:r>
          <a:endParaRPr lang="de-CH" sz="2000" kern="1200" dirty="0"/>
        </a:p>
        <a:p>
          <a:pPr marL="228600" lvl="1" indent="-228600" algn="l" defTabSz="889000" rtl="0">
            <a:lnSpc>
              <a:spcPct val="90000"/>
            </a:lnSpc>
            <a:spcBef>
              <a:spcPct val="0"/>
            </a:spcBef>
            <a:spcAft>
              <a:spcPct val="15000"/>
            </a:spcAft>
            <a:buChar char="••"/>
          </a:pPr>
          <a:r>
            <a:rPr lang="de-DE" sz="2000" kern="1200" dirty="0"/>
            <a:t>Präzise Auskünfte </a:t>
          </a:r>
          <a:r>
            <a:rPr lang="de-DE" sz="2000" kern="1200" dirty="0" smtClean="0"/>
            <a:t>(verschriftlicht) als spätere Beweismittel</a:t>
          </a:r>
          <a:endParaRPr lang="de-CH" sz="2000" kern="1200" dirty="0"/>
        </a:p>
        <a:p>
          <a:pPr marL="228600" lvl="1" indent="-228600" algn="l" defTabSz="889000" rtl="0">
            <a:lnSpc>
              <a:spcPct val="90000"/>
            </a:lnSpc>
            <a:spcBef>
              <a:spcPct val="0"/>
            </a:spcBef>
            <a:spcAft>
              <a:spcPct val="15000"/>
            </a:spcAft>
            <a:buChar char="••"/>
          </a:pPr>
          <a:r>
            <a:rPr lang="de-DE" sz="2000" kern="1200" dirty="0" smtClean="0"/>
            <a:t>Quelle von Dokumenten (</a:t>
          </a:r>
          <a:r>
            <a:rPr lang="de-DE" sz="2000" kern="1200" dirty="0"/>
            <a:t>Briefe, </a:t>
          </a:r>
          <a:r>
            <a:rPr lang="de-DE" sz="2000" kern="1200" dirty="0" smtClean="0"/>
            <a:t>SMS, Krankenakten)</a:t>
          </a:r>
          <a:endParaRPr lang="de-CH" sz="2000" kern="1200" dirty="0"/>
        </a:p>
      </dsp:txBody>
      <dsp:txXfrm rot="-5400000">
        <a:off x="1579864" y="140377"/>
        <a:ext cx="6532695" cy="2039378"/>
      </dsp:txXfrm>
    </dsp:sp>
    <dsp:sp modelId="{E6166B63-48BB-465F-8B9D-8FEBBBF8183E}">
      <dsp:nvSpPr>
        <dsp:cNvPr id="0" name=""/>
        <dsp:cNvSpPr/>
      </dsp:nvSpPr>
      <dsp:spPr>
        <a:xfrm>
          <a:off x="0" y="0"/>
          <a:ext cx="1577607" cy="23200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de-DE" sz="2000" kern="1200" dirty="0"/>
            <a:t>Vorteile:</a:t>
          </a:r>
          <a:endParaRPr lang="de-CH" sz="2000" kern="1200" dirty="0"/>
        </a:p>
      </dsp:txBody>
      <dsp:txXfrm>
        <a:off x="77012" y="77012"/>
        <a:ext cx="1423583" cy="2165992"/>
      </dsp:txXfrm>
    </dsp:sp>
    <dsp:sp modelId="{95282C07-03C8-493D-A428-EE134369119C}">
      <dsp:nvSpPr>
        <dsp:cNvPr id="0" name=""/>
        <dsp:cNvSpPr/>
      </dsp:nvSpPr>
      <dsp:spPr>
        <a:xfrm rot="5400000">
          <a:off x="3783975" y="269672"/>
          <a:ext cx="2238426" cy="665282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de-DE" sz="2000" kern="1200" dirty="0"/>
            <a:t>oft auch unzuverlässig (vgl. allgemein Zeugenaussagen)</a:t>
          </a:r>
          <a:endParaRPr lang="de-CH" sz="2000" kern="1200" dirty="0"/>
        </a:p>
        <a:p>
          <a:pPr marL="228600" lvl="1" indent="-228600" algn="l" defTabSz="889000" rtl="0">
            <a:lnSpc>
              <a:spcPct val="90000"/>
            </a:lnSpc>
            <a:spcBef>
              <a:spcPct val="0"/>
            </a:spcBef>
            <a:spcAft>
              <a:spcPct val="15000"/>
            </a:spcAft>
            <a:buChar char="••"/>
          </a:pPr>
          <a:r>
            <a:rPr lang="de-DE" sz="2000" kern="1200" dirty="0"/>
            <a:t>stellen auf subjektive Beobachtungen ab</a:t>
          </a:r>
          <a:endParaRPr lang="de-CH" sz="2000" kern="1200" dirty="0"/>
        </a:p>
        <a:p>
          <a:pPr marL="228600" lvl="1" indent="-228600" algn="l" defTabSz="889000" rtl="0">
            <a:lnSpc>
              <a:spcPct val="90000"/>
            </a:lnSpc>
            <a:spcBef>
              <a:spcPct val="0"/>
            </a:spcBef>
            <a:spcAft>
              <a:spcPct val="15000"/>
            </a:spcAft>
            <a:buChar char="••"/>
          </a:pPr>
          <a:r>
            <a:rPr lang="de-DE" sz="2000" kern="1200" dirty="0"/>
            <a:t>sind ev. sogar widersprüchlich</a:t>
          </a:r>
          <a:endParaRPr lang="de-CH" sz="2000" kern="1200" dirty="0"/>
        </a:p>
        <a:p>
          <a:pPr marL="228600" lvl="1" indent="-228600" algn="l" defTabSz="889000" rtl="0">
            <a:lnSpc>
              <a:spcPct val="90000"/>
            </a:lnSpc>
            <a:spcBef>
              <a:spcPct val="0"/>
            </a:spcBef>
            <a:spcAft>
              <a:spcPct val="15000"/>
            </a:spcAft>
            <a:buChar char="••"/>
          </a:pPr>
          <a:r>
            <a:rPr lang="de-DE" sz="2000" kern="1200" dirty="0"/>
            <a:t>Interessenkonflikte</a:t>
          </a:r>
          <a:endParaRPr lang="de-CH" sz="2000" kern="1200" dirty="0"/>
        </a:p>
      </dsp:txBody>
      <dsp:txXfrm rot="-5400000">
        <a:off x="1576777" y="2586142"/>
        <a:ext cx="6543552" cy="2019884"/>
      </dsp:txXfrm>
    </dsp:sp>
    <dsp:sp modelId="{463473C2-F4DA-45D7-B0E2-52ADA19194D3}">
      <dsp:nvSpPr>
        <dsp:cNvPr id="0" name=""/>
        <dsp:cNvSpPr/>
      </dsp:nvSpPr>
      <dsp:spPr>
        <a:xfrm>
          <a:off x="0" y="2436133"/>
          <a:ext cx="1572417" cy="23200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de-DE" sz="2000" kern="1200" dirty="0"/>
            <a:t>Nachteile:</a:t>
          </a:r>
          <a:endParaRPr lang="de-CH" sz="2000" kern="1200" dirty="0"/>
        </a:p>
      </dsp:txBody>
      <dsp:txXfrm>
        <a:off x="76759" y="2512892"/>
        <a:ext cx="1418899" cy="216649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041C1-3E90-4454-A8EA-8C8C5C0F669F}">
      <dsp:nvSpPr>
        <dsp:cNvPr id="0" name=""/>
        <dsp:cNvSpPr/>
      </dsp:nvSpPr>
      <dsp:spPr>
        <a:xfrm>
          <a:off x="1512371"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F6B787-1AB1-4544-B1D1-D15CE8D656E1}">
      <dsp:nvSpPr>
        <dsp:cNvPr id="0" name=""/>
        <dsp:cNvSpPr/>
      </dsp:nvSpPr>
      <dsp:spPr>
        <a:xfrm>
          <a:off x="3775352" y="453509"/>
          <a:ext cx="2941875" cy="80530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de-CH" sz="1800" kern="1200" dirty="0" smtClean="0"/>
            <a:t>Hausarzt oder andere Ärztin</a:t>
          </a:r>
          <a:endParaRPr lang="de-CH" sz="1800" kern="1200" dirty="0"/>
        </a:p>
      </dsp:txBody>
      <dsp:txXfrm>
        <a:off x="3814664" y="492821"/>
        <a:ext cx="2863251" cy="726679"/>
      </dsp:txXfrm>
    </dsp:sp>
    <dsp:sp modelId="{D04B435C-B0A0-4A3A-AD72-787999A21340}">
      <dsp:nvSpPr>
        <dsp:cNvPr id="0" name=""/>
        <dsp:cNvSpPr/>
      </dsp:nvSpPr>
      <dsp:spPr>
        <a:xfrm>
          <a:off x="3754759" y="1489145"/>
          <a:ext cx="2941875" cy="170634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de-DE" sz="1800" kern="1200" dirty="0" smtClean="0"/>
            <a:t>Ausführungen über die </a:t>
          </a:r>
          <a:r>
            <a:rPr lang="de-DE" sz="1800" b="1" kern="1200" dirty="0" smtClean="0"/>
            <a:t>mentale Verfassung </a:t>
          </a:r>
          <a:r>
            <a:rPr lang="de-DE" sz="1800" kern="1200" dirty="0" smtClean="0"/>
            <a:t>im </a:t>
          </a:r>
          <a:r>
            <a:rPr lang="de-DE" sz="1800" b="1" kern="1200" dirty="0" smtClean="0"/>
            <a:t>relevanten Zeitraum </a:t>
          </a:r>
          <a:r>
            <a:rPr lang="de-DE" sz="1800" kern="1200" dirty="0" smtClean="0"/>
            <a:t>und  </a:t>
          </a:r>
          <a:r>
            <a:rPr lang="de-DE" sz="1800" b="1" kern="1200" dirty="0" smtClean="0"/>
            <a:t>vorhandene Fähigkeiten </a:t>
          </a:r>
          <a:r>
            <a:rPr lang="de-DE" sz="1800" kern="1200" dirty="0" smtClean="0"/>
            <a:t>mit Blick auf den </a:t>
          </a:r>
          <a:r>
            <a:rPr lang="de-DE" sz="1800" b="1" kern="1200" dirty="0" smtClean="0"/>
            <a:t>Inhalt</a:t>
          </a:r>
          <a:r>
            <a:rPr lang="de-DE" sz="1800" kern="1200" dirty="0" smtClean="0"/>
            <a:t> des Vorsorgeauftrages </a:t>
          </a:r>
          <a:endParaRPr lang="de-CH" sz="1800" kern="1200" dirty="0"/>
        </a:p>
      </dsp:txBody>
      <dsp:txXfrm>
        <a:off x="3838056" y="1572442"/>
        <a:ext cx="2775281" cy="1539754"/>
      </dsp:txXfrm>
    </dsp:sp>
    <dsp:sp modelId="{7AF0B60A-F174-4B3D-B40F-211856C634BC}">
      <dsp:nvSpPr>
        <dsp:cNvPr id="0" name=""/>
        <dsp:cNvSpPr/>
      </dsp:nvSpPr>
      <dsp:spPr>
        <a:xfrm>
          <a:off x="3754759" y="3415527"/>
          <a:ext cx="2941875" cy="80530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de-DE" sz="1800" kern="1200" dirty="0" smtClean="0"/>
            <a:t>Gutachten empfehlen in besonders heiklen Fällen, kaum je praxisrelevant</a:t>
          </a:r>
          <a:endParaRPr lang="de-CH" sz="1800" kern="1200" dirty="0"/>
        </a:p>
      </dsp:txBody>
      <dsp:txXfrm>
        <a:off x="3794071" y="3454839"/>
        <a:ext cx="2863251" cy="7266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0BC3E8-CD89-400A-9105-1A9D0FA27048}">
      <dsp:nvSpPr>
        <dsp:cNvPr id="0" name=""/>
        <dsp:cNvSpPr/>
      </dsp:nvSpPr>
      <dsp:spPr>
        <a:xfrm rot="5400000">
          <a:off x="1863154" y="-188430"/>
          <a:ext cx="1766186"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de-DE" sz="2000" kern="1200" dirty="0"/>
            <a:t>Komplexität</a:t>
          </a:r>
          <a:endParaRPr lang="de-CH" sz="2000" kern="1200" dirty="0"/>
        </a:p>
        <a:p>
          <a:pPr marL="228600" lvl="1" indent="-228600" algn="l" defTabSz="889000" rtl="0">
            <a:lnSpc>
              <a:spcPct val="90000"/>
            </a:lnSpc>
            <a:spcBef>
              <a:spcPct val="0"/>
            </a:spcBef>
            <a:spcAft>
              <a:spcPct val="15000"/>
            </a:spcAft>
            <a:buChar char="••"/>
          </a:pPr>
          <a:r>
            <a:rPr lang="de-DE" sz="2000" kern="1200" dirty="0" smtClean="0"/>
            <a:t>Tragweite (Bindung)</a:t>
          </a:r>
          <a:endParaRPr lang="de-CH" sz="2000" kern="1200" dirty="0"/>
        </a:p>
      </dsp:txBody>
      <dsp:txXfrm rot="-5400000">
        <a:off x="1453895" y="307047"/>
        <a:ext cx="2498486" cy="1593750"/>
      </dsp:txXfrm>
    </dsp:sp>
    <dsp:sp modelId="{D945C3EF-1B14-4636-A3B9-B8326DC5C1DC}">
      <dsp:nvSpPr>
        <dsp:cNvPr id="0" name=""/>
        <dsp:cNvSpPr/>
      </dsp:nvSpPr>
      <dsp:spPr>
        <a:xfrm>
          <a:off x="0" y="55"/>
          <a:ext cx="145389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de-DE" sz="2000" b="1" u="none" kern="1200" dirty="0"/>
            <a:t>Sachlich</a:t>
          </a:r>
          <a:endParaRPr lang="de-CH" sz="2000" b="1" u="none" kern="1200" dirty="0"/>
        </a:p>
      </dsp:txBody>
      <dsp:txXfrm>
        <a:off x="70973" y="71028"/>
        <a:ext cx="1311950" cy="2065786"/>
      </dsp:txXfrm>
    </dsp:sp>
    <dsp:sp modelId="{3DC1A482-D71E-44D6-8635-192E448B4D1B}">
      <dsp:nvSpPr>
        <dsp:cNvPr id="0" name=""/>
        <dsp:cNvSpPr/>
      </dsp:nvSpPr>
      <dsp:spPr>
        <a:xfrm>
          <a:off x="0" y="2318174"/>
          <a:ext cx="4034659"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de-DE" sz="2000" kern="1200" dirty="0"/>
            <a:t>Je komplexer und je gewichtiger der Entscheid ist, desto höhere Anforderungen bestehen an die </a:t>
          </a:r>
          <a:r>
            <a:rPr lang="de-DE" sz="2000" kern="1200" dirty="0" smtClean="0"/>
            <a:t>Urteilsfähigkeit</a:t>
          </a:r>
          <a:r>
            <a:rPr lang="de-DE" sz="2000" kern="1200" dirty="0"/>
            <a:t>.</a:t>
          </a:r>
          <a:endParaRPr lang="de-CH" sz="2000" kern="1200" dirty="0"/>
        </a:p>
      </dsp:txBody>
      <dsp:txXfrm>
        <a:off x="107773" y="2425947"/>
        <a:ext cx="3819113" cy="19921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D4DF89-9D27-4CBA-B689-53CACAAB3000}">
      <dsp:nvSpPr>
        <dsp:cNvPr id="0" name=""/>
        <dsp:cNvSpPr/>
      </dsp:nvSpPr>
      <dsp:spPr>
        <a:xfrm>
          <a:off x="0" y="71366"/>
          <a:ext cx="8229600" cy="7716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DE" sz="2000" kern="1200" dirty="0" smtClean="0"/>
            <a:t>Verpflichtung der KESB zur Prüfung der Urteilsunfähigkeit </a:t>
          </a:r>
          <a:br>
            <a:rPr lang="de-DE" sz="2000" kern="1200" dirty="0" smtClean="0"/>
          </a:br>
          <a:r>
            <a:rPr lang="de-DE" sz="2000" kern="1200" dirty="0" smtClean="0"/>
            <a:t>(Art. 363 Abs. 2 Ziff. 2 ZGB) von Amtes wegen durch</a:t>
          </a:r>
          <a:endParaRPr lang="de-CH" sz="2000" kern="1200" dirty="0"/>
        </a:p>
      </dsp:txBody>
      <dsp:txXfrm>
        <a:off x="37668" y="109034"/>
        <a:ext cx="8154264" cy="696295"/>
      </dsp:txXfrm>
    </dsp:sp>
    <dsp:sp modelId="{A9B6F316-2906-451F-A910-C9BD0889DCEF}">
      <dsp:nvSpPr>
        <dsp:cNvPr id="0" name=""/>
        <dsp:cNvSpPr/>
      </dsp:nvSpPr>
      <dsp:spPr>
        <a:xfrm>
          <a:off x="0" y="842997"/>
          <a:ext cx="8229600" cy="2624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2700" rIns="71120" bIns="12700" numCol="1" spcCol="1270" anchor="t" anchorCtr="0">
          <a:noAutofit/>
        </a:bodyPr>
        <a:lstStyle/>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smtClean="0"/>
            <a:t>persönliches Gespräch</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smtClean="0"/>
            <a:t>Aussagen Angehöriger</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smtClean="0"/>
            <a:t>Krankenakten / med. Berichte / Tests</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b="1" kern="1200" dirty="0" smtClean="0"/>
            <a:t>aktuelles ärztliches Zeugnis</a:t>
          </a:r>
          <a:r>
            <a:rPr lang="de-DE" sz="2000" kern="1200" dirty="0" smtClean="0"/>
            <a:t> (gängigste Praxis)</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smtClean="0"/>
            <a:t>Gutachten (nur bei bleibenden Zweifeln und Widersprüchen)</a:t>
          </a:r>
          <a:endParaRPr lang="de-CH" sz="2000" kern="1200" dirty="0"/>
        </a:p>
      </dsp:txBody>
      <dsp:txXfrm>
        <a:off x="0" y="842997"/>
        <a:ext cx="8229600" cy="2624676"/>
      </dsp:txXfrm>
    </dsp:sp>
    <dsp:sp modelId="{3E80CAF5-1F05-4AD7-AC2E-4606648CB814}">
      <dsp:nvSpPr>
        <dsp:cNvPr id="0" name=""/>
        <dsp:cNvSpPr/>
      </dsp:nvSpPr>
      <dsp:spPr>
        <a:xfrm>
          <a:off x="0" y="3539040"/>
          <a:ext cx="8229600" cy="11694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de-DE" altLang="de-DE" sz="2000" b="1" kern="1200" dirty="0" smtClean="0">
              <a:latin typeface="Calibri" panose="020F0502020204030204" pitchFamily="34" charset="0"/>
            </a:rPr>
            <a:t>Erfahrung aus der Praxis: </a:t>
          </a:r>
        </a:p>
        <a:p>
          <a:pPr lvl="0" algn="l" defTabSz="889000">
            <a:lnSpc>
              <a:spcPct val="90000"/>
            </a:lnSpc>
            <a:spcBef>
              <a:spcPct val="0"/>
            </a:spcBef>
            <a:spcAft>
              <a:spcPct val="35000"/>
            </a:spcAft>
          </a:pPr>
          <a:r>
            <a:rPr lang="de-DE" altLang="de-DE" sz="2000" kern="1200" dirty="0" smtClean="0">
              <a:latin typeface="Calibri" panose="020F0502020204030204" pitchFamily="34" charset="0"/>
            </a:rPr>
            <a:t>Validierungen erfolgen meist relativ spät, wenn Vollmachten der Angehörigen (z.B. durch die Bank) nicht mehr akzeptiert werden.</a:t>
          </a:r>
          <a:endParaRPr lang="de-DE" altLang="de-DE" sz="2000" kern="1200" dirty="0">
            <a:latin typeface="Calibri" panose="020F0502020204030204" pitchFamily="34" charset="0"/>
          </a:endParaRPr>
        </a:p>
      </dsp:txBody>
      <dsp:txXfrm>
        <a:off x="57090" y="3596130"/>
        <a:ext cx="8115420" cy="10553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BD18E-E9DE-4685-9720-250512ED0702}">
      <dsp:nvSpPr>
        <dsp:cNvPr id="0" name=""/>
        <dsp:cNvSpPr/>
      </dsp:nvSpPr>
      <dsp:spPr>
        <a:xfrm rot="16200000">
          <a:off x="-997284" y="998289"/>
          <a:ext cx="4608512"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l" defTabSz="889000" rtl="0">
            <a:lnSpc>
              <a:spcPct val="90000"/>
            </a:lnSpc>
            <a:spcBef>
              <a:spcPct val="0"/>
            </a:spcBef>
            <a:spcAft>
              <a:spcPct val="35000"/>
            </a:spcAft>
          </a:pPr>
          <a:r>
            <a:rPr lang="de-DE" sz="2000" kern="1200" dirty="0"/>
            <a:t>Verpflichtung der </a:t>
          </a:r>
          <a:r>
            <a:rPr lang="de-DE" sz="2000" kern="1200" dirty="0" smtClean="0"/>
            <a:t>KESB (anlässlich der Validierung) </a:t>
          </a:r>
          <a:r>
            <a:rPr lang="de-DE" sz="2000" kern="1200" dirty="0"/>
            <a:t>zur Prüfung der </a:t>
          </a:r>
          <a:r>
            <a:rPr lang="de-DE" sz="2000" kern="1200" dirty="0" smtClean="0"/>
            <a:t> </a:t>
          </a:r>
          <a:r>
            <a:rPr lang="de-DE" sz="2000" b="1" kern="1200" dirty="0" smtClean="0"/>
            <a:t>Urteilsfähigkeit bei Errichtung </a:t>
          </a:r>
          <a:r>
            <a:rPr lang="de-DE" sz="2000" kern="1200" dirty="0" smtClean="0"/>
            <a:t>von Amtes wegen (Art</a:t>
          </a:r>
          <a:r>
            <a:rPr lang="de-DE" sz="2000" kern="1200" dirty="0"/>
            <a:t>. 363 Abs. 2 Ziff. 1 ZGB</a:t>
          </a:r>
          <a:r>
            <a:rPr lang="de-DE" sz="2000" kern="1200" dirty="0" smtClean="0"/>
            <a:t>)</a:t>
          </a:r>
          <a:endParaRPr lang="de-CH" sz="2000" kern="1200" dirty="0"/>
        </a:p>
      </dsp:txBody>
      <dsp:txXfrm rot="5400000">
        <a:off x="1005" y="921702"/>
        <a:ext cx="2611933" cy="2765108"/>
      </dsp:txXfrm>
    </dsp:sp>
    <dsp:sp modelId="{DD744FC7-3DDF-4F6E-B1BC-843B8F02F12B}">
      <dsp:nvSpPr>
        <dsp:cNvPr id="0" name=""/>
        <dsp:cNvSpPr/>
      </dsp:nvSpPr>
      <dsp:spPr>
        <a:xfrm rot="16200000">
          <a:off x="1810543" y="998289"/>
          <a:ext cx="4608512"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l" defTabSz="889000" rtl="0">
            <a:lnSpc>
              <a:spcPct val="90000"/>
            </a:lnSpc>
            <a:spcBef>
              <a:spcPct val="0"/>
            </a:spcBef>
            <a:spcAft>
              <a:spcPct val="35000"/>
            </a:spcAft>
          </a:pPr>
          <a:endParaRPr lang="de-DE" sz="2000" kern="1200" dirty="0"/>
        </a:p>
        <a:p>
          <a:pPr lvl="0" algn="l" defTabSz="889000" rtl="0">
            <a:lnSpc>
              <a:spcPct val="90000"/>
            </a:lnSpc>
            <a:spcBef>
              <a:spcPct val="0"/>
            </a:spcBef>
            <a:spcAft>
              <a:spcPct val="35000"/>
            </a:spcAft>
          </a:pPr>
          <a:r>
            <a:rPr lang="de-DE" sz="2000" kern="1200" dirty="0"/>
            <a:t>Beurteilung </a:t>
          </a:r>
          <a:r>
            <a:rPr lang="de-DE" sz="2000" b="1" kern="1200" dirty="0"/>
            <a:t>ex </a:t>
          </a:r>
          <a:r>
            <a:rPr lang="de-DE" sz="2000" b="1" kern="1200" dirty="0" err="1"/>
            <a:t>post</a:t>
          </a:r>
          <a:r>
            <a:rPr lang="de-DE" sz="2000" b="1" kern="1200" dirty="0"/>
            <a:t> </a:t>
          </a:r>
          <a:r>
            <a:rPr lang="de-DE" sz="2000" kern="1200" dirty="0" smtClean="0"/>
            <a:t> </a:t>
          </a:r>
          <a:r>
            <a:rPr lang="de-DE" sz="2000" kern="1200" dirty="0"/>
            <a:t>teilweise kaum möglich, die wichtigsten Beweis-mittel entfallen (Gespräch, Arzt-zeugnis, Gutachten) </a:t>
          </a:r>
          <a:endParaRPr lang="de-CH" sz="2000" kern="1200" dirty="0"/>
        </a:p>
      </dsp:txBody>
      <dsp:txXfrm rot="5400000">
        <a:off x="2808832" y="921702"/>
        <a:ext cx="2611933" cy="2765108"/>
      </dsp:txXfrm>
    </dsp:sp>
    <dsp:sp modelId="{29F3E989-F61F-422E-AA59-C79E3058E106}">
      <dsp:nvSpPr>
        <dsp:cNvPr id="0" name=""/>
        <dsp:cNvSpPr/>
      </dsp:nvSpPr>
      <dsp:spPr>
        <a:xfrm rot="16200000">
          <a:off x="4618372" y="998289"/>
          <a:ext cx="4608512"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l" defTabSz="889000" rtl="0">
            <a:lnSpc>
              <a:spcPct val="90000"/>
            </a:lnSpc>
            <a:spcBef>
              <a:spcPct val="0"/>
            </a:spcBef>
            <a:spcAft>
              <a:spcPct val="35000"/>
            </a:spcAft>
          </a:pPr>
          <a:r>
            <a:rPr lang="de-DE" sz="2000" kern="1200" dirty="0"/>
            <a:t>Öffentliche Urkunde und Einschätzung der Notariatsperson als </a:t>
          </a:r>
          <a:r>
            <a:rPr lang="de-DE" sz="2000" b="1" kern="1200" dirty="0"/>
            <a:t>bedeutsames und oft einziges Indiz</a:t>
          </a:r>
          <a:endParaRPr lang="de-CH" sz="2000" b="1" kern="1200" dirty="0"/>
        </a:p>
      </dsp:txBody>
      <dsp:txXfrm rot="5400000">
        <a:off x="5616661" y="921702"/>
        <a:ext cx="2611933" cy="27651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9875A6-A2F1-40CE-8BF2-0891D90D9E3C}">
      <dsp:nvSpPr>
        <dsp:cNvPr id="0" name=""/>
        <dsp:cNvSpPr/>
      </dsp:nvSpPr>
      <dsp:spPr>
        <a:xfrm rot="16200000">
          <a:off x="-1224949" y="1225673"/>
          <a:ext cx="4938712" cy="248736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l" defTabSz="889000">
            <a:lnSpc>
              <a:spcPct val="90000"/>
            </a:lnSpc>
            <a:spcBef>
              <a:spcPct val="0"/>
            </a:spcBef>
            <a:spcAft>
              <a:spcPct val="35000"/>
            </a:spcAft>
          </a:pPr>
          <a:endParaRPr lang="de-DE" sz="2000" kern="1200" dirty="0"/>
        </a:p>
        <a:p>
          <a:pPr lvl="0" algn="l" defTabSz="889000">
            <a:lnSpc>
              <a:spcPct val="90000"/>
            </a:lnSpc>
            <a:spcBef>
              <a:spcPct val="0"/>
            </a:spcBef>
            <a:spcAft>
              <a:spcPct val="35000"/>
            </a:spcAft>
          </a:pPr>
          <a:r>
            <a:rPr lang="de-DE" sz="2000" b="1" kern="1200" dirty="0" smtClean="0"/>
            <a:t>Vermutung </a:t>
          </a:r>
          <a:r>
            <a:rPr lang="de-DE" sz="2000" b="1" kern="1200" dirty="0"/>
            <a:t>der </a:t>
          </a:r>
          <a:r>
            <a:rPr lang="de-DE" sz="2000" b="1" kern="1200" dirty="0" smtClean="0"/>
            <a:t>Urteilsfähigkeit</a:t>
          </a:r>
          <a:r>
            <a:rPr lang="de-DE" sz="2000" b="0" kern="1200" dirty="0" smtClean="0"/>
            <a:t>:</a:t>
          </a:r>
          <a:r>
            <a:rPr lang="de-DE" sz="2000" b="1" kern="1200" dirty="0" smtClean="0"/>
            <a:t> </a:t>
          </a:r>
          <a:r>
            <a:rPr lang="de-DE" sz="2000" kern="1200" dirty="0" smtClean="0"/>
            <a:t>nur </a:t>
          </a:r>
          <a:r>
            <a:rPr lang="de-DE" sz="2000" kern="1200" dirty="0"/>
            <a:t>bei Zweifeln </a:t>
          </a:r>
          <a:r>
            <a:rPr lang="de-DE" sz="2000" kern="1200" dirty="0" smtClean="0"/>
            <a:t>nähere Abklärungen</a:t>
          </a:r>
          <a:endParaRPr lang="de-CH" sz="2000" kern="1200" dirty="0"/>
        </a:p>
        <a:p>
          <a:pPr lvl="0" algn="ctr" defTabSz="889000">
            <a:lnSpc>
              <a:spcPct val="90000"/>
            </a:lnSpc>
            <a:spcBef>
              <a:spcPct val="0"/>
            </a:spcBef>
            <a:spcAft>
              <a:spcPct val="35000"/>
            </a:spcAft>
          </a:pPr>
          <a:endParaRPr lang="de-CH" sz="1700" kern="1200" dirty="0"/>
        </a:p>
      </dsp:txBody>
      <dsp:txXfrm rot="5400000">
        <a:off x="725" y="987741"/>
        <a:ext cx="2487364" cy="2963228"/>
      </dsp:txXfrm>
    </dsp:sp>
    <dsp:sp modelId="{0227B545-F3E2-4349-B445-D597CB965535}">
      <dsp:nvSpPr>
        <dsp:cNvPr id="0" name=""/>
        <dsp:cNvSpPr/>
      </dsp:nvSpPr>
      <dsp:spPr>
        <a:xfrm rot="16200000">
          <a:off x="1645443" y="1029196"/>
          <a:ext cx="4938712" cy="2880318"/>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889000">
            <a:lnSpc>
              <a:spcPct val="90000"/>
            </a:lnSpc>
            <a:spcBef>
              <a:spcPct val="0"/>
            </a:spcBef>
            <a:spcAft>
              <a:spcPct val="35000"/>
            </a:spcAft>
          </a:pPr>
          <a:r>
            <a:rPr lang="de-DE" sz="2000" b="1" kern="1200" dirty="0" smtClean="0"/>
            <a:t>Zweifel </a:t>
          </a:r>
          <a:r>
            <a:rPr lang="de-DE" sz="2000" b="0" kern="1200" dirty="0" smtClean="0"/>
            <a:t>insbesondere: </a:t>
          </a:r>
          <a:endParaRPr lang="de-DE" sz="2000" b="0" kern="1200" dirty="0"/>
        </a:p>
        <a:p>
          <a:pPr marL="228600" lvl="1" indent="-228600" algn="l" defTabSz="889000">
            <a:lnSpc>
              <a:spcPct val="90000"/>
            </a:lnSpc>
            <a:spcBef>
              <a:spcPct val="0"/>
            </a:spcBef>
            <a:spcAft>
              <a:spcPct val="15000"/>
            </a:spcAft>
            <a:buChar char="••"/>
          </a:pPr>
          <a:r>
            <a:rPr lang="de-DE" sz="2000" b="0" kern="1200" dirty="0" smtClean="0"/>
            <a:t>bei</a:t>
          </a:r>
          <a:r>
            <a:rPr lang="de-DE" sz="2000" b="1" kern="1200" dirty="0" smtClean="0"/>
            <a:t> kurzer </a:t>
          </a:r>
          <a:r>
            <a:rPr lang="de-DE" sz="2000" b="1" kern="1200" dirty="0"/>
            <a:t>Zeitspanne </a:t>
          </a:r>
          <a:r>
            <a:rPr lang="de-DE" sz="2000" kern="1200" dirty="0"/>
            <a:t>zwischen Errichtung und </a:t>
          </a:r>
          <a:r>
            <a:rPr lang="de-DE" sz="2000" kern="1200" dirty="0" smtClean="0"/>
            <a:t>Validierung</a:t>
          </a:r>
          <a:endParaRPr lang="de-CH" sz="2000" kern="1200" dirty="0"/>
        </a:p>
        <a:p>
          <a:pPr marL="228600" lvl="1" indent="-228600" algn="l" defTabSz="889000">
            <a:lnSpc>
              <a:spcPct val="90000"/>
            </a:lnSpc>
            <a:spcBef>
              <a:spcPct val="0"/>
            </a:spcBef>
            <a:spcAft>
              <a:spcPct val="15000"/>
            </a:spcAft>
            <a:buChar char="••"/>
          </a:pPr>
          <a:r>
            <a:rPr lang="de-CH" sz="2000" kern="1200" dirty="0" smtClean="0"/>
            <a:t>bei bekanntem </a:t>
          </a:r>
          <a:r>
            <a:rPr lang="de-CH" sz="2000" kern="1200" dirty="0"/>
            <a:t>dauerhaftem </a:t>
          </a:r>
          <a:r>
            <a:rPr lang="de-CH" sz="2000" b="1" kern="1200" dirty="0" smtClean="0"/>
            <a:t>Schwächezustand</a:t>
          </a:r>
          <a:endParaRPr lang="de-CH" sz="2000" kern="1200" dirty="0"/>
        </a:p>
        <a:p>
          <a:pPr marL="228600" lvl="1" indent="-228600" algn="l" defTabSz="889000">
            <a:lnSpc>
              <a:spcPct val="90000"/>
            </a:lnSpc>
            <a:spcBef>
              <a:spcPct val="0"/>
            </a:spcBef>
            <a:spcAft>
              <a:spcPct val="15000"/>
            </a:spcAft>
            <a:buChar char="••"/>
          </a:pPr>
          <a:r>
            <a:rPr lang="de-DE" sz="2000" b="0" kern="1200" dirty="0" smtClean="0"/>
            <a:t>bei</a:t>
          </a:r>
          <a:r>
            <a:rPr lang="de-DE" sz="2000" b="1" kern="1200" dirty="0" smtClean="0"/>
            <a:t> Hinweisen</a:t>
          </a:r>
          <a:r>
            <a:rPr lang="de-DE" sz="2000" kern="1200" dirty="0" smtClean="0"/>
            <a:t> von nahestehenden Personen</a:t>
          </a:r>
          <a:endParaRPr lang="de-CH" sz="2000" kern="1200" dirty="0"/>
        </a:p>
        <a:p>
          <a:pPr marL="114300" lvl="1" indent="-114300" algn="l" defTabSz="577850">
            <a:lnSpc>
              <a:spcPct val="90000"/>
            </a:lnSpc>
            <a:spcBef>
              <a:spcPct val="0"/>
            </a:spcBef>
            <a:spcAft>
              <a:spcPct val="15000"/>
            </a:spcAft>
            <a:buChar char="••"/>
          </a:pPr>
          <a:endParaRPr lang="de-CH" sz="1300" kern="1200" dirty="0"/>
        </a:p>
        <a:p>
          <a:pPr marL="114300" lvl="1" indent="-114300" algn="l" defTabSz="577850">
            <a:lnSpc>
              <a:spcPct val="90000"/>
            </a:lnSpc>
            <a:spcBef>
              <a:spcPct val="0"/>
            </a:spcBef>
            <a:spcAft>
              <a:spcPct val="15000"/>
            </a:spcAft>
            <a:buChar char="••"/>
          </a:pPr>
          <a:endParaRPr lang="de-CH" sz="1300" kern="1200" dirty="0"/>
        </a:p>
      </dsp:txBody>
      <dsp:txXfrm rot="5400000">
        <a:off x="2674640" y="987741"/>
        <a:ext cx="2880318" cy="2963228"/>
      </dsp:txXfrm>
    </dsp:sp>
    <dsp:sp modelId="{CB0456EB-0E72-4D6D-9D6E-215216E050B0}">
      <dsp:nvSpPr>
        <dsp:cNvPr id="0" name=""/>
        <dsp:cNvSpPr/>
      </dsp:nvSpPr>
      <dsp:spPr>
        <a:xfrm rot="16200000">
          <a:off x="4515837" y="1225673"/>
          <a:ext cx="4938712" cy="248736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l" defTabSz="889000">
            <a:lnSpc>
              <a:spcPct val="90000"/>
            </a:lnSpc>
            <a:spcBef>
              <a:spcPct val="0"/>
            </a:spcBef>
            <a:spcAft>
              <a:spcPct val="35000"/>
            </a:spcAft>
          </a:pPr>
          <a:r>
            <a:rPr lang="de-DE" sz="2000" b="1" kern="1200" dirty="0"/>
            <a:t>Umkehr der Vermutung</a:t>
          </a:r>
          <a:r>
            <a:rPr lang="de-DE" sz="2000" kern="1200" dirty="0"/>
            <a:t>:</a:t>
          </a:r>
          <a:r>
            <a:rPr lang="de-DE" sz="2000" i="1" kern="1200" dirty="0"/>
            <a:t> </a:t>
          </a:r>
        </a:p>
        <a:p>
          <a:pPr lvl="0" algn="l" defTabSz="889000">
            <a:lnSpc>
              <a:spcPct val="90000"/>
            </a:lnSpc>
            <a:spcBef>
              <a:spcPct val="0"/>
            </a:spcBef>
            <a:spcAft>
              <a:spcPct val="35000"/>
            </a:spcAft>
          </a:pPr>
          <a:r>
            <a:rPr lang="de-DE" sz="2000" i="0" kern="1200" dirty="0"/>
            <a:t>bei dauerhaftem Schwächezustand, der  </a:t>
          </a:r>
          <a:r>
            <a:rPr lang="de-DE" sz="2000" i="0" kern="1200" dirty="0" smtClean="0"/>
            <a:t>vernunft-</a:t>
          </a:r>
          <a:r>
            <a:rPr lang="de-DE" sz="2000" i="0" kern="1200" dirty="0" err="1" smtClean="0"/>
            <a:t>gemässes</a:t>
          </a:r>
          <a:r>
            <a:rPr lang="de-DE" sz="2000" i="0" kern="1200" dirty="0" smtClean="0"/>
            <a:t> </a:t>
          </a:r>
          <a:r>
            <a:rPr lang="de-DE" sz="2000" i="0" kern="1200" dirty="0"/>
            <a:t>Handeln nach allgemeiner Lebenserfahrung im Normalfall </a:t>
          </a:r>
          <a:r>
            <a:rPr lang="de-DE" sz="2000" i="0" kern="1200" dirty="0" err="1"/>
            <a:t>ausschliesst</a:t>
          </a:r>
          <a:r>
            <a:rPr lang="de-DE" sz="2000" i="0" kern="1200" dirty="0"/>
            <a:t> </a:t>
          </a:r>
          <a:endParaRPr lang="de-CH" sz="2000" kern="1200" dirty="0"/>
        </a:p>
      </dsp:txBody>
      <dsp:txXfrm rot="5400000">
        <a:off x="5741511" y="987741"/>
        <a:ext cx="2487364" cy="29632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550DA-54E2-49BE-9271-179BFD9033CB}">
      <dsp:nvSpPr>
        <dsp:cNvPr id="0" name=""/>
        <dsp:cNvSpPr/>
      </dsp:nvSpPr>
      <dsp:spPr>
        <a:xfrm rot="5400000">
          <a:off x="4140962" y="-560419"/>
          <a:ext cx="3562349" cy="55737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de-DE" sz="2000" kern="1200" dirty="0"/>
            <a:t>Pflicht zur «</a:t>
          </a:r>
          <a:r>
            <a:rPr lang="de-DE" sz="2000" b="1" kern="1200" dirty="0"/>
            <a:t>Willensforschung</a:t>
          </a:r>
          <a:r>
            <a:rPr lang="de-DE" sz="2000" kern="1200" dirty="0"/>
            <a:t>»: den wirklichen Willen sorgfältig ermitteln und genau abfassen, Widersprüche und Unklarheiten beseitigen </a:t>
          </a:r>
          <a:br>
            <a:rPr lang="de-DE" sz="2000" kern="1200" dirty="0"/>
          </a:br>
          <a:r>
            <a:rPr lang="de-DE" sz="2000" kern="1200" dirty="0"/>
            <a:t>(z.B. </a:t>
          </a:r>
          <a:r>
            <a:rPr lang="de-DE" sz="2000" kern="1200" dirty="0" smtClean="0"/>
            <a:t>§ 17 </a:t>
          </a:r>
          <a:r>
            <a:rPr lang="de-DE" sz="2000" kern="1200" dirty="0" err="1" smtClean="0"/>
            <a:t>NotV</a:t>
          </a:r>
          <a:r>
            <a:rPr lang="de-DE" sz="2000" kern="1200" dirty="0" smtClean="0"/>
            <a:t> SO)</a:t>
          </a:r>
          <a:endParaRPr lang="de-CH" sz="2000" kern="1200" dirty="0"/>
        </a:p>
        <a:p>
          <a:pPr marL="228600" lvl="1" indent="-228600" algn="l" defTabSz="889000" rtl="0">
            <a:lnSpc>
              <a:spcPct val="90000"/>
            </a:lnSpc>
            <a:spcBef>
              <a:spcPct val="0"/>
            </a:spcBef>
            <a:spcAft>
              <a:spcPct val="15000"/>
            </a:spcAft>
            <a:buChar char="••"/>
          </a:pPr>
          <a:endParaRPr lang="de-CH" sz="2000" kern="1200" dirty="0"/>
        </a:p>
        <a:p>
          <a:pPr marL="228600" lvl="1" indent="-228600" algn="l" defTabSz="889000" rtl="0">
            <a:lnSpc>
              <a:spcPct val="90000"/>
            </a:lnSpc>
            <a:spcBef>
              <a:spcPct val="0"/>
            </a:spcBef>
            <a:spcAft>
              <a:spcPct val="15000"/>
            </a:spcAft>
            <a:buChar char="••"/>
          </a:pPr>
          <a:r>
            <a:rPr lang="de-DE" sz="2000" b="0" kern="1200" dirty="0"/>
            <a:t>Pflicht zur Prüfung der </a:t>
          </a:r>
          <a:r>
            <a:rPr lang="de-DE" sz="2000" b="1" kern="1200" dirty="0"/>
            <a:t>Urteilsfähigkeit</a:t>
          </a:r>
          <a:r>
            <a:rPr lang="de-DE" sz="2000" kern="1200" dirty="0"/>
            <a:t> bezüglich der abgegebenen Erklärungen </a:t>
          </a:r>
          <a:br>
            <a:rPr lang="de-DE" sz="2000" kern="1200" dirty="0"/>
          </a:br>
          <a:r>
            <a:rPr lang="de-DE" sz="2000" kern="1200" dirty="0" smtClean="0"/>
            <a:t>(z.B. Art. 37 Abs. 2 </a:t>
          </a:r>
          <a:r>
            <a:rPr lang="de-DE" sz="2000" kern="1200" dirty="0" err="1" smtClean="0"/>
            <a:t>lit</a:t>
          </a:r>
          <a:r>
            <a:rPr lang="de-DE" sz="2000" kern="1200" dirty="0" smtClean="0"/>
            <a:t>. a NG VS)</a:t>
          </a:r>
          <a:endParaRPr lang="de-CH" sz="2000" kern="1200" dirty="0"/>
        </a:p>
      </dsp:txBody>
      <dsp:txXfrm rot="-5400000">
        <a:off x="3135249" y="619194"/>
        <a:ext cx="5399876" cy="3214549"/>
      </dsp:txXfrm>
    </dsp:sp>
    <dsp:sp modelId="{8AD2C80C-A34E-4A41-8479-7DAE715864B1}">
      <dsp:nvSpPr>
        <dsp:cNvPr id="0" name=""/>
        <dsp:cNvSpPr/>
      </dsp:nvSpPr>
      <dsp:spPr>
        <a:xfrm>
          <a:off x="0" y="0"/>
          <a:ext cx="3135249" cy="44529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endParaRPr lang="de-DE" sz="2000" kern="1200" dirty="0"/>
        </a:p>
        <a:p>
          <a:pPr lvl="0" algn="ctr" defTabSz="889000" rtl="0">
            <a:lnSpc>
              <a:spcPct val="90000"/>
            </a:lnSpc>
            <a:spcBef>
              <a:spcPct val="0"/>
            </a:spcBef>
            <a:spcAft>
              <a:spcPct val="35000"/>
            </a:spcAft>
          </a:pPr>
          <a:endParaRPr lang="de-DE" sz="2000" kern="1200" dirty="0"/>
        </a:p>
        <a:p>
          <a:pPr lvl="0" algn="ctr" defTabSz="889000" rtl="0">
            <a:lnSpc>
              <a:spcPct val="90000"/>
            </a:lnSpc>
            <a:spcBef>
              <a:spcPct val="0"/>
            </a:spcBef>
            <a:spcAft>
              <a:spcPct val="35000"/>
            </a:spcAft>
          </a:pPr>
          <a:r>
            <a:rPr lang="de-DE" sz="2000" b="1" kern="1200" dirty="0"/>
            <a:t>Risikominimierung</a:t>
          </a:r>
          <a:r>
            <a:rPr lang="de-DE" sz="2000" kern="1200" dirty="0"/>
            <a:t> </a:t>
          </a:r>
          <a:r>
            <a:rPr lang="de-DE" sz="2000" kern="1200" dirty="0" smtClean="0"/>
            <a:t>bei öffentlicher Beurkundung durch </a:t>
          </a:r>
          <a:r>
            <a:rPr lang="de-DE" sz="2000" kern="1200" dirty="0"/>
            <a:t>fachkundige </a:t>
          </a:r>
          <a:r>
            <a:rPr lang="de-DE" sz="2000" kern="1200" dirty="0" smtClean="0"/>
            <a:t>Beratung (Widersprüche</a:t>
          </a:r>
          <a:r>
            <a:rPr lang="de-DE" sz="2000" kern="1200" dirty="0"/>
            <a:t>, zweideutige Formulierungen, </a:t>
          </a:r>
          <a:r>
            <a:rPr lang="de-DE" sz="2000" kern="1200" dirty="0" smtClean="0"/>
            <a:t>Unkenntnis)</a:t>
          </a:r>
          <a:endParaRPr lang="de-CH" sz="2000" kern="1200" dirty="0"/>
        </a:p>
      </dsp:txBody>
      <dsp:txXfrm>
        <a:off x="153050" y="153050"/>
        <a:ext cx="2829149" cy="41468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64121-1D64-4756-80F6-402F9E872216}">
      <dsp:nvSpPr>
        <dsp:cNvPr id="0" name=""/>
        <dsp:cNvSpPr/>
      </dsp:nvSpPr>
      <dsp:spPr>
        <a:xfrm>
          <a:off x="0" y="2275"/>
          <a:ext cx="8229600" cy="8668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CH" sz="2000" kern="1200" dirty="0"/>
            <a:t>Rechtsprechung zur </a:t>
          </a:r>
          <a:r>
            <a:rPr lang="de-CH" sz="2000" kern="1200" dirty="0" smtClean="0"/>
            <a:t>Komplexität bei Testierfähigkeit:</a:t>
          </a:r>
          <a:endParaRPr lang="de-CH" sz="2000" kern="1200" dirty="0"/>
        </a:p>
      </dsp:txBody>
      <dsp:txXfrm>
        <a:off x="42316" y="44591"/>
        <a:ext cx="8144968" cy="782220"/>
      </dsp:txXfrm>
    </dsp:sp>
    <dsp:sp modelId="{950D48A1-512C-4CE7-9982-F353A00C50C5}">
      <dsp:nvSpPr>
        <dsp:cNvPr id="0" name=""/>
        <dsp:cNvSpPr/>
      </dsp:nvSpPr>
      <dsp:spPr>
        <a:xfrm>
          <a:off x="0" y="869127"/>
          <a:ext cx="8229600" cy="2394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2700" rIns="71120" bIns="12700" numCol="1" spcCol="1270" anchor="t" anchorCtr="0">
          <a:noAutofit/>
        </a:bodyPr>
        <a:lstStyle/>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a:t>gehört «zu den eher anspruchsvolleren Geschäften» </a:t>
          </a:r>
          <a:br>
            <a:rPr lang="de-DE" sz="2000" kern="1200" dirty="0"/>
          </a:br>
          <a:r>
            <a:rPr lang="de-DE" sz="2000" kern="1200" dirty="0"/>
            <a:t>(BGE 124 III 5 E. 1a)</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a:t>Beurteilung nach </a:t>
          </a:r>
          <a:r>
            <a:rPr lang="de-DE" sz="2000" b="1" kern="1200" dirty="0"/>
            <a:t>konkretem Inhalt und dessen Schwierigkeitsgrad </a:t>
          </a:r>
          <a:br>
            <a:rPr lang="de-DE" sz="2000" b="1" kern="1200" dirty="0"/>
          </a:br>
          <a:r>
            <a:rPr lang="de-DE" sz="2000" kern="1200" dirty="0"/>
            <a:t>(BGer 5C.193/2004 vom 17. Januar 2005 E. 2.3.1</a:t>
          </a:r>
          <a:r>
            <a:rPr lang="de-CH" sz="2000" kern="1200" dirty="0"/>
            <a:t>–</a:t>
          </a:r>
          <a:r>
            <a:rPr lang="de-DE" sz="2000" kern="1200" dirty="0"/>
            <a:t>2.3.2)</a:t>
          </a:r>
          <a:endParaRPr lang="de-CH" sz="2000" kern="1200" dirty="0"/>
        </a:p>
        <a:p>
          <a:pPr marL="57150" lvl="1" indent="-57150" algn="l" defTabSz="444500" rtl="0">
            <a:lnSpc>
              <a:spcPct val="90000"/>
            </a:lnSpc>
            <a:spcBef>
              <a:spcPct val="0"/>
            </a:spcBef>
            <a:spcAft>
              <a:spcPct val="20000"/>
            </a:spcAft>
            <a:buChar char="••"/>
          </a:pPr>
          <a:endParaRPr lang="de-CH" sz="1000" kern="1200" dirty="0"/>
        </a:p>
        <a:p>
          <a:pPr marL="228600" lvl="1" indent="-228600" algn="l" defTabSz="889000" rtl="0">
            <a:lnSpc>
              <a:spcPct val="90000"/>
            </a:lnSpc>
            <a:spcBef>
              <a:spcPct val="0"/>
            </a:spcBef>
            <a:spcAft>
              <a:spcPct val="20000"/>
            </a:spcAft>
            <a:buChar char="••"/>
          </a:pPr>
          <a:r>
            <a:rPr lang="de-DE" sz="2000" kern="1200" dirty="0"/>
            <a:t>Rechtstechnische Umsetzung muss nicht verstanden werden, nur lebenspraktischer Nutzen (</a:t>
          </a:r>
          <a:r>
            <a:rPr lang="de-DE" sz="2000" kern="1200" dirty="0" err="1"/>
            <a:t>BGer</a:t>
          </a:r>
          <a:r>
            <a:rPr lang="de-DE" sz="2000" kern="1200" dirty="0"/>
            <a:t> 5A_12/2009 vom 25. März 2009 E. 5.3)</a:t>
          </a:r>
          <a:endParaRPr lang="de-CH" sz="2000" kern="1200" dirty="0"/>
        </a:p>
        <a:p>
          <a:pPr marL="57150" lvl="1" indent="-57150" algn="l" defTabSz="444500" rtl="0">
            <a:lnSpc>
              <a:spcPct val="90000"/>
            </a:lnSpc>
            <a:spcBef>
              <a:spcPct val="0"/>
            </a:spcBef>
            <a:spcAft>
              <a:spcPct val="20000"/>
            </a:spcAft>
            <a:buChar char="••"/>
          </a:pPr>
          <a:endParaRPr lang="de-CH" sz="1000" kern="1200" dirty="0"/>
        </a:p>
      </dsp:txBody>
      <dsp:txXfrm>
        <a:off x="0" y="869127"/>
        <a:ext cx="8229600" cy="2394008"/>
      </dsp:txXfrm>
    </dsp:sp>
    <dsp:sp modelId="{1F031E91-0DB5-4FF8-B0EE-D736E824D266}">
      <dsp:nvSpPr>
        <dsp:cNvPr id="0" name=""/>
        <dsp:cNvSpPr/>
      </dsp:nvSpPr>
      <dsp:spPr>
        <a:xfrm>
          <a:off x="0" y="3263135"/>
          <a:ext cx="8229600" cy="8668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de-DE" sz="2500" kern="1200" dirty="0" smtClean="0">
              <a:sym typeface="Symbol" panose="05050102010706020507" pitchFamily="18" charset="2"/>
            </a:rPr>
            <a:t></a:t>
          </a:r>
          <a:r>
            <a:rPr lang="de-DE" sz="2500" kern="1200" dirty="0" smtClean="0"/>
            <a:t> </a:t>
          </a:r>
          <a:r>
            <a:rPr lang="de-DE" sz="2000" kern="1200" dirty="0"/>
            <a:t>Je mehr </a:t>
          </a:r>
          <a:r>
            <a:rPr lang="de-DE" sz="2000" kern="1200" dirty="0" smtClean="0"/>
            <a:t>und je kompliziertere Details geregelt werden, </a:t>
          </a:r>
          <a:r>
            <a:rPr lang="de-DE" sz="2000" kern="1200" dirty="0"/>
            <a:t>desto </a:t>
          </a:r>
          <a:r>
            <a:rPr lang="de-DE" sz="2000" kern="1200" dirty="0" smtClean="0"/>
            <a:t>höher sind die Anforderungen an die Urteilsfähigkeit.</a:t>
          </a:r>
          <a:endParaRPr lang="de-CH" sz="2000" kern="1200" dirty="0"/>
        </a:p>
      </dsp:txBody>
      <dsp:txXfrm>
        <a:off x="42316" y="3305451"/>
        <a:ext cx="8144968" cy="7822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AA8AF-59C2-4631-823C-446B2DC5AE62}">
      <dsp:nvSpPr>
        <dsp:cNvPr id="0" name=""/>
        <dsp:cNvSpPr/>
      </dsp:nvSpPr>
      <dsp:spPr>
        <a:xfrm>
          <a:off x="3302918" y="1352152"/>
          <a:ext cx="1642443" cy="164264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19B47E1-78EA-4C30-AF5C-BB4CB71AFD08}">
      <dsp:nvSpPr>
        <dsp:cNvPr id="0" name=""/>
        <dsp:cNvSpPr/>
      </dsp:nvSpPr>
      <dsp:spPr>
        <a:xfrm>
          <a:off x="2827992" y="-70064"/>
          <a:ext cx="2592295" cy="128739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de-DE" sz="1600" kern="1200" dirty="0"/>
            <a:t>Mangelnde Kommunikationsfähigkeiten (</a:t>
          </a:r>
          <a:r>
            <a:rPr lang="de-DE" sz="1600" kern="1200" dirty="0" smtClean="0"/>
            <a:t>oberflächlich, verwenden </a:t>
          </a:r>
          <a:r>
            <a:rPr lang="de-DE" sz="1600" kern="1200" dirty="0"/>
            <a:t>von Floskeln)</a:t>
          </a:r>
          <a:endParaRPr lang="de-CH" sz="1600" kern="1200" dirty="0"/>
        </a:p>
      </dsp:txBody>
      <dsp:txXfrm>
        <a:off x="2827992" y="-70064"/>
        <a:ext cx="2592295" cy="1287396"/>
      </dsp:txXfrm>
    </dsp:sp>
    <dsp:sp modelId="{E7AF625D-0D37-46D4-9F73-6D72127CF718}">
      <dsp:nvSpPr>
        <dsp:cNvPr id="0" name=""/>
        <dsp:cNvSpPr/>
      </dsp:nvSpPr>
      <dsp:spPr>
        <a:xfrm>
          <a:off x="3784702" y="1583795"/>
          <a:ext cx="1642443" cy="164264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C90C5BC-2EC2-450B-AFAD-41F551031F48}">
      <dsp:nvSpPr>
        <dsp:cNvPr id="0" name=""/>
        <dsp:cNvSpPr/>
      </dsp:nvSpPr>
      <dsp:spPr>
        <a:xfrm>
          <a:off x="5629713" y="862153"/>
          <a:ext cx="1779313" cy="143724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de-DE" sz="1600" kern="1200" dirty="0"/>
            <a:t>Unfähigkeit, </a:t>
          </a:r>
          <a:r>
            <a:rPr lang="de-DE" sz="1600" kern="1200" dirty="0" smtClean="0"/>
            <a:t>eigene </a:t>
          </a:r>
          <a:r>
            <a:rPr lang="de-DE" sz="1600" kern="1200" dirty="0"/>
            <a:t>Situation oder (bekannte) Krankheit zu erkennen (fehlende Krankheitseinsicht)</a:t>
          </a:r>
          <a:endParaRPr lang="de-CH" sz="1600" kern="1200" dirty="0"/>
        </a:p>
      </dsp:txBody>
      <dsp:txXfrm>
        <a:off x="5629713" y="862153"/>
        <a:ext cx="1779313" cy="1437240"/>
      </dsp:txXfrm>
    </dsp:sp>
    <dsp:sp modelId="{CF256DA9-ACB2-4D2D-A706-CCD4FBACCA4E}">
      <dsp:nvSpPr>
        <dsp:cNvPr id="0" name=""/>
        <dsp:cNvSpPr/>
      </dsp:nvSpPr>
      <dsp:spPr>
        <a:xfrm>
          <a:off x="3903095" y="2104989"/>
          <a:ext cx="1642443" cy="164264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C2F35E7-D570-40DC-9C89-757263311706}">
      <dsp:nvSpPr>
        <dsp:cNvPr id="0" name=""/>
        <dsp:cNvSpPr/>
      </dsp:nvSpPr>
      <dsp:spPr>
        <a:xfrm>
          <a:off x="5550144" y="2436842"/>
          <a:ext cx="2246409" cy="118338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de-DE" sz="1600" kern="1200" dirty="0"/>
            <a:t>Fehlendes Verständnis für übermittelte Informationen; Argumenten nicht zugänglich</a:t>
          </a:r>
          <a:endParaRPr lang="de-CH" sz="1600" kern="1200" dirty="0"/>
        </a:p>
      </dsp:txBody>
      <dsp:txXfrm>
        <a:off x="5550144" y="2436842"/>
        <a:ext cx="2246409" cy="1183389"/>
      </dsp:txXfrm>
    </dsp:sp>
    <dsp:sp modelId="{486D3763-1FB6-42EA-90D5-B12A04897C42}">
      <dsp:nvSpPr>
        <dsp:cNvPr id="0" name=""/>
        <dsp:cNvSpPr/>
      </dsp:nvSpPr>
      <dsp:spPr>
        <a:xfrm>
          <a:off x="3569816" y="2522952"/>
          <a:ext cx="1642443" cy="164264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E87CA3D-E5FB-44BA-BDF9-CA0790A78167}">
      <dsp:nvSpPr>
        <dsp:cNvPr id="0" name=""/>
        <dsp:cNvSpPr/>
      </dsp:nvSpPr>
      <dsp:spPr>
        <a:xfrm>
          <a:off x="4848206" y="4023087"/>
          <a:ext cx="2281582" cy="108267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de-DE" sz="1600" kern="1200" dirty="0"/>
            <a:t>Diskrepanz zwischen (bekannten) Werten und Entscheidungen einer Person (Kehrtwendungen)</a:t>
          </a:r>
          <a:endParaRPr lang="de-CH" sz="1600" kern="1200" dirty="0"/>
        </a:p>
      </dsp:txBody>
      <dsp:txXfrm>
        <a:off x="4848206" y="4023087"/>
        <a:ext cx="2281582" cy="1082675"/>
      </dsp:txXfrm>
    </dsp:sp>
    <dsp:sp modelId="{C02740B7-81D3-46FF-8C59-BA0046FE2A9F}">
      <dsp:nvSpPr>
        <dsp:cNvPr id="0" name=""/>
        <dsp:cNvSpPr/>
      </dsp:nvSpPr>
      <dsp:spPr>
        <a:xfrm>
          <a:off x="3036021" y="2522952"/>
          <a:ext cx="1642443" cy="164264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D7653D8-1077-4432-BE52-0ED95C552FA1}">
      <dsp:nvSpPr>
        <dsp:cNvPr id="0" name=""/>
        <dsp:cNvSpPr/>
      </dsp:nvSpPr>
      <dsp:spPr>
        <a:xfrm>
          <a:off x="1009111" y="4093152"/>
          <a:ext cx="2500342" cy="94254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de-DE" sz="1600" kern="1200" dirty="0"/>
            <a:t>Auffällig labile </a:t>
          </a:r>
          <a:r>
            <a:rPr lang="de-DE" sz="1600" kern="1200" dirty="0" smtClean="0"/>
            <a:t>(unbeständige) </a:t>
          </a:r>
          <a:r>
            <a:rPr lang="de-DE" sz="1600" kern="1200" dirty="0"/>
            <a:t>oder auffällig starre </a:t>
          </a:r>
          <a:r>
            <a:rPr lang="de-DE" sz="1600" kern="1200" dirty="0" smtClean="0"/>
            <a:t>(unflexible) </a:t>
          </a:r>
          <a:r>
            <a:rPr lang="de-DE" sz="1600" kern="1200" dirty="0" err="1" smtClean="0"/>
            <a:t>Willensäusserungen</a:t>
          </a:r>
          <a:endParaRPr lang="de-CH" sz="1600" kern="1200" dirty="0"/>
        </a:p>
      </dsp:txBody>
      <dsp:txXfrm>
        <a:off x="1009111" y="4093152"/>
        <a:ext cx="2500342" cy="942544"/>
      </dsp:txXfrm>
    </dsp:sp>
    <dsp:sp modelId="{06D60AE5-E94C-4242-90B5-45A8CB410A2E}">
      <dsp:nvSpPr>
        <dsp:cNvPr id="0" name=""/>
        <dsp:cNvSpPr/>
      </dsp:nvSpPr>
      <dsp:spPr>
        <a:xfrm>
          <a:off x="2702742" y="2104989"/>
          <a:ext cx="1642443" cy="164264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D06C5F3-5537-43AA-A521-330E5BF1C3A4}">
      <dsp:nvSpPr>
        <dsp:cNvPr id="0" name=""/>
        <dsp:cNvSpPr/>
      </dsp:nvSpPr>
      <dsp:spPr>
        <a:xfrm>
          <a:off x="433045" y="2436842"/>
          <a:ext cx="2283772" cy="118338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de-DE" sz="1600" kern="1200" dirty="0"/>
            <a:t>Fehlende Erinnerungen an wichtige frühere Entscheidungen / Verfügungen </a:t>
          </a:r>
          <a:endParaRPr lang="de-CH" sz="1600" kern="1200" dirty="0"/>
        </a:p>
      </dsp:txBody>
      <dsp:txXfrm>
        <a:off x="433045" y="2436842"/>
        <a:ext cx="2283772" cy="1183389"/>
      </dsp:txXfrm>
    </dsp:sp>
    <dsp:sp modelId="{77BA446B-5687-4D58-A0E4-9403FCF1C0E5}">
      <dsp:nvSpPr>
        <dsp:cNvPr id="0" name=""/>
        <dsp:cNvSpPr/>
      </dsp:nvSpPr>
      <dsp:spPr>
        <a:xfrm>
          <a:off x="2821135" y="1583795"/>
          <a:ext cx="1642443" cy="164264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61F338C-9682-4CD5-8DB1-E6A0DB4199C0}">
      <dsp:nvSpPr>
        <dsp:cNvPr id="0" name=""/>
        <dsp:cNvSpPr/>
      </dsp:nvSpPr>
      <dsp:spPr>
        <a:xfrm>
          <a:off x="483071" y="1026846"/>
          <a:ext cx="2491679" cy="110785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de-DE" sz="1600" kern="1200" dirty="0"/>
            <a:t>Nicht ergründbare Entscheidungsinhalte und </a:t>
          </a:r>
          <a:r>
            <a:rPr lang="de-DE" sz="1600" kern="1200" dirty="0" smtClean="0"/>
            <a:t>Motive</a:t>
          </a:r>
          <a:r>
            <a:rPr lang="de-DE" sz="1600" kern="1200" dirty="0"/>
            <a:t>, Inkonsistenz (nicht logisch nachvollziehbar)</a:t>
          </a:r>
          <a:endParaRPr lang="de-CH" sz="1600" kern="1200" dirty="0"/>
        </a:p>
      </dsp:txBody>
      <dsp:txXfrm>
        <a:off x="483071" y="1026846"/>
        <a:ext cx="2491679" cy="110785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7B20D1-972E-4357-94A8-52D727450FFA}">
      <dsp:nvSpPr>
        <dsp:cNvPr id="0" name=""/>
        <dsp:cNvSpPr/>
      </dsp:nvSpPr>
      <dsp:spPr>
        <a:xfrm>
          <a:off x="0" y="0"/>
          <a:ext cx="4525963" cy="4525963"/>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921FDF8-FCE0-42CB-8227-091F10FD1082}">
      <dsp:nvSpPr>
        <dsp:cNvPr id="0" name=""/>
        <dsp:cNvSpPr/>
      </dsp:nvSpPr>
      <dsp:spPr>
        <a:xfrm>
          <a:off x="2262981" y="0"/>
          <a:ext cx="5966618" cy="4525963"/>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DE" sz="2000" kern="1200" dirty="0" smtClean="0"/>
            <a:t>Risikofaktor Alter: Stetige Zunahme von Demenz aufgrund demografischer Entwicklung</a:t>
          </a:r>
          <a:endParaRPr lang="de-CH" sz="2000" kern="1200" dirty="0"/>
        </a:p>
      </dsp:txBody>
      <dsp:txXfrm>
        <a:off x="2262981" y="0"/>
        <a:ext cx="5966618" cy="724154"/>
      </dsp:txXfrm>
    </dsp:sp>
    <dsp:sp modelId="{46F7645E-2BD5-4E0C-BD41-09FA531911B2}">
      <dsp:nvSpPr>
        <dsp:cNvPr id="0" name=""/>
        <dsp:cNvSpPr/>
      </dsp:nvSpPr>
      <dsp:spPr>
        <a:xfrm>
          <a:off x="475226" y="724154"/>
          <a:ext cx="3575510" cy="3575510"/>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2B0D121-665C-4F42-B8D7-9359EA2579F8}">
      <dsp:nvSpPr>
        <dsp:cNvPr id="0" name=""/>
        <dsp:cNvSpPr/>
      </dsp:nvSpPr>
      <dsp:spPr>
        <a:xfrm>
          <a:off x="2262981" y="724154"/>
          <a:ext cx="5966618" cy="357551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DE" sz="2000" kern="1200" dirty="0" smtClean="0"/>
            <a:t>Diverse Formen degenerativer oder vaskulärer Hirnerkrankungen (Alzheimer am meisten verbreitet)</a:t>
          </a:r>
          <a:endParaRPr lang="de-CH" sz="2000" kern="1200" dirty="0"/>
        </a:p>
      </dsp:txBody>
      <dsp:txXfrm>
        <a:off x="2262981" y="724154"/>
        <a:ext cx="5966618" cy="724154"/>
      </dsp:txXfrm>
    </dsp:sp>
    <dsp:sp modelId="{ED6B4E42-3A1F-4ABF-8CD0-8233FF6A41CF}">
      <dsp:nvSpPr>
        <dsp:cNvPr id="0" name=""/>
        <dsp:cNvSpPr/>
      </dsp:nvSpPr>
      <dsp:spPr>
        <a:xfrm>
          <a:off x="950452" y="1448308"/>
          <a:ext cx="2625058" cy="2625058"/>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EA1E6CD-512C-431E-A8B6-DEF65058E070}">
      <dsp:nvSpPr>
        <dsp:cNvPr id="0" name=""/>
        <dsp:cNvSpPr/>
      </dsp:nvSpPr>
      <dsp:spPr>
        <a:xfrm>
          <a:off x="2262981" y="1448308"/>
          <a:ext cx="5966618" cy="262505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DE" sz="2000" b="1" kern="1200" dirty="0" smtClean="0"/>
            <a:t>leichte Demenz</a:t>
          </a:r>
          <a:r>
            <a:rPr lang="de-DE" sz="2000" kern="1200" dirty="0" smtClean="0"/>
            <a:t>: Vergesslichkeit, teilweise örtlich und zeitlich desorientiert, Wortfindungsstörungen</a:t>
          </a:r>
          <a:endParaRPr lang="de-CH" sz="2000" kern="1200" dirty="0"/>
        </a:p>
      </dsp:txBody>
      <dsp:txXfrm>
        <a:off x="2262981" y="1448308"/>
        <a:ext cx="5966618" cy="724154"/>
      </dsp:txXfrm>
    </dsp:sp>
    <dsp:sp modelId="{540BCFCF-2FF7-45ED-9221-B497B490C13C}">
      <dsp:nvSpPr>
        <dsp:cNvPr id="0" name=""/>
        <dsp:cNvSpPr/>
      </dsp:nvSpPr>
      <dsp:spPr>
        <a:xfrm>
          <a:off x="1425678" y="2172462"/>
          <a:ext cx="1674606" cy="1674606"/>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44DBD5B-3658-407B-BF07-577625A956D3}">
      <dsp:nvSpPr>
        <dsp:cNvPr id="0" name=""/>
        <dsp:cNvSpPr/>
      </dsp:nvSpPr>
      <dsp:spPr>
        <a:xfrm>
          <a:off x="2262981" y="2172462"/>
          <a:ext cx="5966618" cy="1674606"/>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DE" sz="2000" b="1" kern="1200" dirty="0" smtClean="0"/>
            <a:t>mittlere Demenz</a:t>
          </a:r>
          <a:r>
            <a:rPr lang="de-DE" sz="2000" kern="1200" dirty="0" smtClean="0"/>
            <a:t>: Verhaltensstörungen (Aggressivität); ev. basale Aktivitäten betroffen (Nahrung, Ankleiden)</a:t>
          </a:r>
          <a:endParaRPr lang="de-CH" sz="2000" kern="1200" dirty="0"/>
        </a:p>
      </dsp:txBody>
      <dsp:txXfrm>
        <a:off x="2262981" y="2172462"/>
        <a:ext cx="5966618" cy="724154"/>
      </dsp:txXfrm>
    </dsp:sp>
    <dsp:sp modelId="{F2427AE0-F2A2-4BC3-8E90-EC8805789FFD}">
      <dsp:nvSpPr>
        <dsp:cNvPr id="0" name=""/>
        <dsp:cNvSpPr/>
      </dsp:nvSpPr>
      <dsp:spPr>
        <a:xfrm>
          <a:off x="1900904" y="2896616"/>
          <a:ext cx="724154" cy="724154"/>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5E00333-C435-4575-8B7C-5493563B3E79}">
      <dsp:nvSpPr>
        <dsp:cNvPr id="0" name=""/>
        <dsp:cNvSpPr/>
      </dsp:nvSpPr>
      <dsp:spPr>
        <a:xfrm>
          <a:off x="2262981" y="2896616"/>
          <a:ext cx="5966618" cy="72415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de-DE" sz="2000" b="1" kern="1200" dirty="0" smtClean="0"/>
            <a:t>schwere Demenz</a:t>
          </a:r>
          <a:r>
            <a:rPr lang="de-DE" sz="2000" kern="1200" dirty="0" smtClean="0"/>
            <a:t>: Sprachverlust, vollständige Abhängigkeit im Alltag</a:t>
          </a:r>
          <a:endParaRPr lang="de-CH" sz="2000" kern="1200" dirty="0"/>
        </a:p>
      </dsp:txBody>
      <dsp:txXfrm>
        <a:off x="2262981" y="2896616"/>
        <a:ext cx="5966618" cy="72415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AA4B647B-8C3C-8AA6-124B-3A59ECC76F85}"/>
              </a:ext>
            </a:extLst>
          </p:cNvPr>
          <p:cNvSpPr>
            <a:spLocks noGrp="1"/>
          </p:cNvSpPr>
          <p:nvPr>
            <p:ph type="hdr" sz="quarter"/>
          </p:nvPr>
        </p:nvSpPr>
        <p:spPr>
          <a:xfrm>
            <a:off x="0" y="0"/>
            <a:ext cx="2949575" cy="496888"/>
          </a:xfrm>
          <a:prstGeom prst="rect">
            <a:avLst/>
          </a:prstGeom>
        </p:spPr>
        <p:txBody>
          <a:bodyPr vert="horz" lIns="91568" tIns="45784" rIns="91568" bIns="45784" rtlCol="0"/>
          <a:lstStyle>
            <a:lvl1pPr algn="l" eaLnBrk="1" hangingPunct="1">
              <a:defRPr sz="1200">
                <a:cs typeface="Arial" charset="0"/>
              </a:defRPr>
            </a:lvl1pPr>
          </a:lstStyle>
          <a:p>
            <a:pPr>
              <a:defRPr/>
            </a:pPr>
            <a:endParaRPr lang="de-CH" dirty="0">
              <a:latin typeface="Calibri" panose="020F0502020204030204" pitchFamily="34" charset="0"/>
              <a:cs typeface="Calibri" panose="020F0502020204030204" pitchFamily="34" charset="0"/>
            </a:endParaRPr>
          </a:p>
        </p:txBody>
      </p:sp>
      <p:sp>
        <p:nvSpPr>
          <p:cNvPr id="3" name="Datumsplatzhalter 2">
            <a:extLst>
              <a:ext uri="{FF2B5EF4-FFF2-40B4-BE49-F238E27FC236}">
                <a16:creationId xmlns:a16="http://schemas.microsoft.com/office/drawing/2014/main" id="{31D1C2B4-8C11-3370-ABAA-32DE47FA5FB1}"/>
              </a:ext>
            </a:extLst>
          </p:cNvPr>
          <p:cNvSpPr>
            <a:spLocks noGrp="1"/>
          </p:cNvSpPr>
          <p:nvPr>
            <p:ph type="dt" sz="quarter" idx="1"/>
          </p:nvPr>
        </p:nvSpPr>
        <p:spPr>
          <a:xfrm>
            <a:off x="3854450" y="0"/>
            <a:ext cx="2949575" cy="496888"/>
          </a:xfrm>
          <a:prstGeom prst="rect">
            <a:avLst/>
          </a:prstGeom>
        </p:spPr>
        <p:txBody>
          <a:bodyPr vert="horz" lIns="91568" tIns="45784" rIns="91568" bIns="45784" rtlCol="0"/>
          <a:lstStyle>
            <a:lvl1pPr algn="r" eaLnBrk="1" hangingPunct="1">
              <a:defRPr sz="1200">
                <a:cs typeface="Arial" charset="0"/>
              </a:defRPr>
            </a:lvl1pPr>
          </a:lstStyle>
          <a:p>
            <a:pPr>
              <a:defRPr/>
            </a:pPr>
            <a:fld id="{3E46C651-68EE-4DFB-9E08-225116C08E82}" type="datetimeFigureOut">
              <a:rPr lang="de-CH">
                <a:latin typeface="Calibri" panose="020F0502020204030204" pitchFamily="34" charset="0"/>
                <a:cs typeface="Calibri" panose="020F0502020204030204" pitchFamily="34" charset="0"/>
              </a:rPr>
              <a:pPr>
                <a:defRPr/>
              </a:pPr>
              <a:t>03.08.2023</a:t>
            </a:fld>
            <a:endParaRPr lang="de-CH" dirty="0">
              <a:latin typeface="Calibri" panose="020F0502020204030204" pitchFamily="34" charset="0"/>
              <a:cs typeface="Calibri" panose="020F0502020204030204" pitchFamily="34" charset="0"/>
            </a:endParaRPr>
          </a:p>
        </p:txBody>
      </p:sp>
      <p:sp>
        <p:nvSpPr>
          <p:cNvPr id="4" name="Fußzeilenplatzhalter 3">
            <a:extLst>
              <a:ext uri="{FF2B5EF4-FFF2-40B4-BE49-F238E27FC236}">
                <a16:creationId xmlns:a16="http://schemas.microsoft.com/office/drawing/2014/main" id="{E5AEBFAE-8AA7-C150-A194-C9223AB91853}"/>
              </a:ext>
            </a:extLst>
          </p:cNvPr>
          <p:cNvSpPr>
            <a:spLocks noGrp="1"/>
          </p:cNvSpPr>
          <p:nvPr>
            <p:ph type="ftr" sz="quarter" idx="2"/>
          </p:nvPr>
        </p:nvSpPr>
        <p:spPr>
          <a:xfrm>
            <a:off x="0" y="9445625"/>
            <a:ext cx="2949575" cy="496888"/>
          </a:xfrm>
          <a:prstGeom prst="rect">
            <a:avLst/>
          </a:prstGeom>
        </p:spPr>
        <p:txBody>
          <a:bodyPr vert="horz" lIns="91568" tIns="45784" rIns="91568" bIns="45784" rtlCol="0" anchor="b"/>
          <a:lstStyle>
            <a:lvl1pPr algn="l" eaLnBrk="1" hangingPunct="1">
              <a:defRPr sz="1200">
                <a:cs typeface="Arial" charset="0"/>
              </a:defRPr>
            </a:lvl1pPr>
          </a:lstStyle>
          <a:p>
            <a:pPr>
              <a:defRPr/>
            </a:pPr>
            <a:endParaRPr lang="de-CH" dirty="0">
              <a:latin typeface="Calibri" panose="020F0502020204030204" pitchFamily="34" charset="0"/>
              <a:cs typeface="Calibri" panose="020F0502020204030204" pitchFamily="34" charset="0"/>
            </a:endParaRPr>
          </a:p>
        </p:txBody>
      </p:sp>
      <p:sp>
        <p:nvSpPr>
          <p:cNvPr id="5" name="Foliennummernplatzhalter 4">
            <a:extLst>
              <a:ext uri="{FF2B5EF4-FFF2-40B4-BE49-F238E27FC236}">
                <a16:creationId xmlns:a16="http://schemas.microsoft.com/office/drawing/2014/main" id="{CF612B45-34B3-9F8E-85F1-03EF801A7155}"/>
              </a:ext>
            </a:extLst>
          </p:cNvPr>
          <p:cNvSpPr>
            <a:spLocks noGrp="1"/>
          </p:cNvSpPr>
          <p:nvPr>
            <p:ph type="sldNum" sz="quarter" idx="3"/>
          </p:nvPr>
        </p:nvSpPr>
        <p:spPr>
          <a:xfrm>
            <a:off x="3854450" y="9445625"/>
            <a:ext cx="2949575" cy="496888"/>
          </a:xfrm>
          <a:prstGeom prst="rect">
            <a:avLst/>
          </a:prstGeom>
        </p:spPr>
        <p:txBody>
          <a:bodyPr vert="horz" wrap="square" lIns="91568" tIns="45784" rIns="91568" bIns="45784" numCol="1" anchor="b" anchorCtr="0" compatLnSpc="1">
            <a:prstTxWarp prst="textNoShape">
              <a:avLst/>
            </a:prstTxWarp>
          </a:bodyPr>
          <a:lstStyle>
            <a:lvl1pPr algn="r" eaLnBrk="1" hangingPunct="1">
              <a:defRPr sz="1200" smtClean="0"/>
            </a:lvl1pPr>
          </a:lstStyle>
          <a:p>
            <a:pPr>
              <a:defRPr/>
            </a:pPr>
            <a:fld id="{8BCF2F51-EF3D-4DFE-BD84-5423E2151B92}" type="slidenum">
              <a:rPr lang="de-CH" altLang="de-DE">
                <a:latin typeface="Calibri" panose="020F0502020204030204" pitchFamily="34" charset="0"/>
                <a:cs typeface="Calibri" panose="020F0502020204030204" pitchFamily="34" charset="0"/>
              </a:rPr>
              <a:pPr>
                <a:defRPr/>
              </a:pPr>
              <a:t>‹Nr.›</a:t>
            </a:fld>
            <a:endParaRPr lang="de-CH" altLang="de-D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AFE5ADD-EF66-D8E8-821F-135408D614DC}"/>
              </a:ext>
            </a:extLst>
          </p:cNvPr>
          <p:cNvSpPr>
            <a:spLocks noGrp="1"/>
          </p:cNvSpPr>
          <p:nvPr>
            <p:ph type="hdr" sz="quarter"/>
          </p:nvPr>
        </p:nvSpPr>
        <p:spPr>
          <a:xfrm>
            <a:off x="0" y="0"/>
            <a:ext cx="2949575" cy="496888"/>
          </a:xfrm>
          <a:prstGeom prst="rect">
            <a:avLst/>
          </a:prstGeom>
        </p:spPr>
        <p:txBody>
          <a:bodyPr vert="horz" lIns="91568" tIns="45784" rIns="91568" bIns="45784" rtlCol="0"/>
          <a:lstStyle>
            <a:lvl1pPr algn="l" eaLnBrk="1" fontAlgn="auto" hangingPunct="1">
              <a:spcBef>
                <a:spcPts val="0"/>
              </a:spcBef>
              <a:spcAft>
                <a:spcPts val="0"/>
              </a:spcAft>
              <a:defRPr sz="1200">
                <a:latin typeface="+mn-lt"/>
                <a:cs typeface="+mn-cs"/>
              </a:defRPr>
            </a:lvl1pPr>
          </a:lstStyle>
          <a:p>
            <a:pPr>
              <a:defRPr/>
            </a:pPr>
            <a:endParaRPr lang="de-CH"/>
          </a:p>
        </p:txBody>
      </p:sp>
      <p:sp>
        <p:nvSpPr>
          <p:cNvPr id="3" name="Datumsplatzhalter 2">
            <a:extLst>
              <a:ext uri="{FF2B5EF4-FFF2-40B4-BE49-F238E27FC236}">
                <a16:creationId xmlns:a16="http://schemas.microsoft.com/office/drawing/2014/main" id="{BD087A6E-65C3-D149-3AD0-2766A2857910}"/>
              </a:ext>
            </a:extLst>
          </p:cNvPr>
          <p:cNvSpPr>
            <a:spLocks noGrp="1"/>
          </p:cNvSpPr>
          <p:nvPr>
            <p:ph type="dt" idx="1"/>
          </p:nvPr>
        </p:nvSpPr>
        <p:spPr>
          <a:xfrm>
            <a:off x="3854450" y="0"/>
            <a:ext cx="2949575" cy="496888"/>
          </a:xfrm>
          <a:prstGeom prst="rect">
            <a:avLst/>
          </a:prstGeom>
        </p:spPr>
        <p:txBody>
          <a:bodyPr vert="horz" lIns="91568" tIns="45784" rIns="91568" bIns="45784" rtlCol="0"/>
          <a:lstStyle>
            <a:lvl1pPr algn="r" eaLnBrk="1" fontAlgn="auto" hangingPunct="1">
              <a:spcBef>
                <a:spcPts val="0"/>
              </a:spcBef>
              <a:spcAft>
                <a:spcPts val="0"/>
              </a:spcAft>
              <a:defRPr sz="1200">
                <a:latin typeface="+mn-lt"/>
                <a:cs typeface="+mn-cs"/>
              </a:defRPr>
            </a:lvl1pPr>
          </a:lstStyle>
          <a:p>
            <a:pPr>
              <a:defRPr/>
            </a:pPr>
            <a:fld id="{EE46E7F0-85BE-4F6F-9E13-145E1CF1F718}" type="datetimeFigureOut">
              <a:rPr lang="de-CH"/>
              <a:pPr>
                <a:defRPr/>
              </a:pPr>
              <a:t>03.08.2023</a:t>
            </a:fld>
            <a:endParaRPr lang="de-CH"/>
          </a:p>
        </p:txBody>
      </p:sp>
      <p:sp>
        <p:nvSpPr>
          <p:cNvPr id="4" name="Folienbildplatzhalter 3">
            <a:extLst>
              <a:ext uri="{FF2B5EF4-FFF2-40B4-BE49-F238E27FC236}">
                <a16:creationId xmlns:a16="http://schemas.microsoft.com/office/drawing/2014/main" id="{EDEBFC81-9508-03EE-D0B2-89E4DB1E33CD}"/>
              </a:ext>
            </a:extLst>
          </p:cNvPr>
          <p:cNvSpPr>
            <a:spLocks noGrp="1" noRot="1" noChangeAspect="1"/>
          </p:cNvSpPr>
          <p:nvPr>
            <p:ph type="sldImg" idx="2"/>
          </p:nvPr>
        </p:nvSpPr>
        <p:spPr>
          <a:xfrm>
            <a:off x="915988" y="746125"/>
            <a:ext cx="4973637" cy="3729038"/>
          </a:xfrm>
          <a:prstGeom prst="rect">
            <a:avLst/>
          </a:prstGeom>
          <a:noFill/>
          <a:ln w="12700">
            <a:solidFill>
              <a:prstClr val="black"/>
            </a:solidFill>
          </a:ln>
        </p:spPr>
        <p:txBody>
          <a:bodyPr vert="horz" lIns="91568" tIns="45784" rIns="91568" bIns="45784" rtlCol="0" anchor="ctr"/>
          <a:lstStyle/>
          <a:p>
            <a:pPr lvl="0"/>
            <a:endParaRPr lang="de-CH" noProof="0"/>
          </a:p>
        </p:txBody>
      </p:sp>
      <p:sp>
        <p:nvSpPr>
          <p:cNvPr id="5" name="Notizenplatzhalter 4">
            <a:extLst>
              <a:ext uri="{FF2B5EF4-FFF2-40B4-BE49-F238E27FC236}">
                <a16:creationId xmlns:a16="http://schemas.microsoft.com/office/drawing/2014/main" id="{01BD5D3D-346F-D3D0-5018-E9FACFAB2A8B}"/>
              </a:ext>
            </a:extLst>
          </p:cNvPr>
          <p:cNvSpPr>
            <a:spLocks noGrp="1"/>
          </p:cNvSpPr>
          <p:nvPr>
            <p:ph type="body" sz="quarter" idx="3"/>
          </p:nvPr>
        </p:nvSpPr>
        <p:spPr>
          <a:xfrm>
            <a:off x="681038" y="4724400"/>
            <a:ext cx="5443537" cy="4473575"/>
          </a:xfrm>
          <a:prstGeom prst="rect">
            <a:avLst/>
          </a:prstGeom>
        </p:spPr>
        <p:txBody>
          <a:bodyPr vert="horz" lIns="91568" tIns="45784" rIns="91568" bIns="45784"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
        <p:nvSpPr>
          <p:cNvPr id="6" name="Fußzeilenplatzhalter 5">
            <a:extLst>
              <a:ext uri="{FF2B5EF4-FFF2-40B4-BE49-F238E27FC236}">
                <a16:creationId xmlns:a16="http://schemas.microsoft.com/office/drawing/2014/main" id="{5D510C2A-B97F-6BBF-C373-2A5D85EE800F}"/>
              </a:ext>
            </a:extLst>
          </p:cNvPr>
          <p:cNvSpPr>
            <a:spLocks noGrp="1"/>
          </p:cNvSpPr>
          <p:nvPr>
            <p:ph type="ftr" sz="quarter" idx="4"/>
          </p:nvPr>
        </p:nvSpPr>
        <p:spPr>
          <a:xfrm>
            <a:off x="0" y="9445625"/>
            <a:ext cx="2949575" cy="496888"/>
          </a:xfrm>
          <a:prstGeom prst="rect">
            <a:avLst/>
          </a:prstGeom>
        </p:spPr>
        <p:txBody>
          <a:bodyPr vert="horz" lIns="91568" tIns="45784" rIns="91568" bIns="45784" rtlCol="0" anchor="b"/>
          <a:lstStyle>
            <a:lvl1pPr algn="l" eaLnBrk="1" fontAlgn="auto" hangingPunct="1">
              <a:spcBef>
                <a:spcPts val="0"/>
              </a:spcBef>
              <a:spcAft>
                <a:spcPts val="0"/>
              </a:spcAft>
              <a:defRPr sz="1200">
                <a:latin typeface="+mn-lt"/>
                <a:cs typeface="+mn-cs"/>
              </a:defRPr>
            </a:lvl1pPr>
          </a:lstStyle>
          <a:p>
            <a:pPr>
              <a:defRPr/>
            </a:pPr>
            <a:endParaRPr lang="de-CH"/>
          </a:p>
        </p:txBody>
      </p:sp>
      <p:sp>
        <p:nvSpPr>
          <p:cNvPr id="7" name="Foliennummernplatzhalter 6">
            <a:extLst>
              <a:ext uri="{FF2B5EF4-FFF2-40B4-BE49-F238E27FC236}">
                <a16:creationId xmlns:a16="http://schemas.microsoft.com/office/drawing/2014/main" id="{1F820ECC-DFBD-EE6E-03A7-49D3F1C84F7B}"/>
              </a:ext>
            </a:extLst>
          </p:cNvPr>
          <p:cNvSpPr>
            <a:spLocks noGrp="1"/>
          </p:cNvSpPr>
          <p:nvPr>
            <p:ph type="sldNum" sz="quarter" idx="5"/>
          </p:nvPr>
        </p:nvSpPr>
        <p:spPr>
          <a:xfrm>
            <a:off x="3854450" y="9445625"/>
            <a:ext cx="2949575" cy="496888"/>
          </a:xfrm>
          <a:prstGeom prst="rect">
            <a:avLst/>
          </a:prstGeom>
        </p:spPr>
        <p:txBody>
          <a:bodyPr vert="horz" wrap="square" lIns="91568" tIns="45784" rIns="91568" bIns="45784" numCol="1" anchor="b" anchorCtr="0" compatLnSpc="1">
            <a:prstTxWarp prst="textNoShape">
              <a:avLst/>
            </a:prstTxWarp>
          </a:bodyPr>
          <a:lstStyle>
            <a:lvl1pPr algn="r" eaLnBrk="1" hangingPunct="1">
              <a:defRPr sz="1200" smtClean="0">
                <a:latin typeface="Calibri" panose="020F0502020204030204" pitchFamily="34" charset="0"/>
                <a:cs typeface="Calibri" panose="020F0502020204030204" pitchFamily="34" charset="0"/>
              </a:defRPr>
            </a:lvl1pPr>
          </a:lstStyle>
          <a:p>
            <a:pPr>
              <a:defRPr/>
            </a:pPr>
            <a:fld id="{10B431E0-32A4-4107-93C2-F82105DA0620}" type="slidenum">
              <a:rPr lang="de-CH" altLang="de-DE" smtClean="0"/>
              <a:pPr>
                <a:defRPr/>
              </a:pPr>
              <a:t>‹Nr.›</a:t>
            </a:fld>
            <a:endParaRPr lang="de-CH" altLang="de-DE"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a:extLst>
              <a:ext uri="{FF2B5EF4-FFF2-40B4-BE49-F238E27FC236}">
                <a16:creationId xmlns:a16="http://schemas.microsoft.com/office/drawing/2014/main" id="{BF25290D-90A2-BF7B-C8D3-AE1240C26D76}"/>
              </a:ext>
            </a:extLst>
          </p:cNvPr>
          <p:cNvSpPr>
            <a:spLocks noGrp="1"/>
          </p:cNvSpPr>
          <p:nvPr>
            <p:ph type="dt" sz="half" idx="10"/>
          </p:nvPr>
        </p:nvSpPr>
        <p:spPr/>
        <p:txBody>
          <a:bodyPr/>
          <a:lstStyle>
            <a:lvl1pPr>
              <a:defRPr/>
            </a:lvl1pPr>
          </a:lstStyle>
          <a:p>
            <a:pPr>
              <a:defRPr/>
            </a:pPr>
            <a:r>
              <a:rPr lang="de-CH"/>
              <a:t>25.08.2023</a:t>
            </a:r>
          </a:p>
        </p:txBody>
      </p:sp>
      <p:sp>
        <p:nvSpPr>
          <p:cNvPr id="5" name="Fußzeilenplatzhalter 4">
            <a:extLst>
              <a:ext uri="{FF2B5EF4-FFF2-40B4-BE49-F238E27FC236}">
                <a16:creationId xmlns:a16="http://schemas.microsoft.com/office/drawing/2014/main" id="{6423B906-AC29-786B-C326-098E885A2B05}"/>
              </a:ext>
            </a:extLst>
          </p:cNvPr>
          <p:cNvSpPr>
            <a:spLocks noGrp="1"/>
          </p:cNvSpPr>
          <p:nvPr>
            <p:ph type="ftr" sz="quarter" idx="11"/>
          </p:nvPr>
        </p:nvSpPr>
        <p:spPr/>
        <p:txBody>
          <a:bodyPr/>
          <a:lstStyle>
            <a:lvl1pPr>
              <a:defRPr/>
            </a:lvl1pPr>
          </a:lstStyle>
          <a:p>
            <a:pPr>
              <a:defRPr/>
            </a:pPr>
            <a:r>
              <a:rPr lang="de-CH"/>
              <a:t>Thema der Präsentation</a:t>
            </a:r>
          </a:p>
        </p:txBody>
      </p:sp>
      <p:sp>
        <p:nvSpPr>
          <p:cNvPr id="6" name="Foliennummernplatzhalter 5">
            <a:extLst>
              <a:ext uri="{FF2B5EF4-FFF2-40B4-BE49-F238E27FC236}">
                <a16:creationId xmlns:a16="http://schemas.microsoft.com/office/drawing/2014/main" id="{49B90006-13C7-4727-6AB3-D0EB2BF12C9A}"/>
              </a:ext>
            </a:extLst>
          </p:cNvPr>
          <p:cNvSpPr>
            <a:spLocks noGrp="1"/>
          </p:cNvSpPr>
          <p:nvPr>
            <p:ph type="sldNum" sz="quarter" idx="12"/>
          </p:nvPr>
        </p:nvSpPr>
        <p:spPr/>
        <p:txBody>
          <a:bodyPr/>
          <a:lstStyle>
            <a:lvl1pPr>
              <a:defRPr/>
            </a:lvl1pPr>
          </a:lstStyle>
          <a:p>
            <a:pPr>
              <a:defRPr/>
            </a:pPr>
            <a:fld id="{F2230DB3-BBF0-4D92-8861-24512D1C0E8E}" type="slidenum">
              <a:rPr lang="de-CH" altLang="de-DE" smtClean="0"/>
              <a:pPr>
                <a:defRPr/>
              </a:pPr>
              <a:t>‹Nr.›</a:t>
            </a:fld>
            <a:endParaRPr lang="de-CH" altLang="de-DE" dirty="0"/>
          </a:p>
        </p:txBody>
      </p:sp>
    </p:spTree>
    <p:extLst>
      <p:ext uri="{BB962C8B-B14F-4D97-AF65-F5344CB8AC3E}">
        <p14:creationId xmlns:p14="http://schemas.microsoft.com/office/powerpoint/2010/main" val="1443030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B49B15D5-EC9C-35BD-AE61-FA15CB33F69A}"/>
              </a:ext>
            </a:extLst>
          </p:cNvPr>
          <p:cNvSpPr>
            <a:spLocks noGrp="1"/>
          </p:cNvSpPr>
          <p:nvPr>
            <p:ph type="dt" sz="half" idx="10"/>
          </p:nvPr>
        </p:nvSpPr>
        <p:spPr/>
        <p:txBody>
          <a:bodyPr/>
          <a:lstStyle>
            <a:lvl1pPr>
              <a:defRPr/>
            </a:lvl1pPr>
          </a:lstStyle>
          <a:p>
            <a:pPr>
              <a:defRPr/>
            </a:pPr>
            <a:r>
              <a:rPr lang="de-CH"/>
              <a:t>25.08.2023</a:t>
            </a:r>
          </a:p>
        </p:txBody>
      </p:sp>
      <p:sp>
        <p:nvSpPr>
          <p:cNvPr id="5" name="Fußzeilenplatzhalter 4">
            <a:extLst>
              <a:ext uri="{FF2B5EF4-FFF2-40B4-BE49-F238E27FC236}">
                <a16:creationId xmlns:a16="http://schemas.microsoft.com/office/drawing/2014/main" id="{4A717415-9138-A549-2125-FA2B299D1CFE}"/>
              </a:ext>
            </a:extLst>
          </p:cNvPr>
          <p:cNvSpPr>
            <a:spLocks noGrp="1"/>
          </p:cNvSpPr>
          <p:nvPr>
            <p:ph type="ftr" sz="quarter" idx="11"/>
          </p:nvPr>
        </p:nvSpPr>
        <p:spPr/>
        <p:txBody>
          <a:bodyPr/>
          <a:lstStyle>
            <a:lvl1pPr>
              <a:defRPr/>
            </a:lvl1pPr>
          </a:lstStyle>
          <a:p>
            <a:pPr>
              <a:defRPr/>
            </a:pPr>
            <a:r>
              <a:rPr lang="de-CH"/>
              <a:t>Thema der Präsentation</a:t>
            </a:r>
          </a:p>
        </p:txBody>
      </p:sp>
      <p:sp>
        <p:nvSpPr>
          <p:cNvPr id="6" name="Foliennummernplatzhalter 5">
            <a:extLst>
              <a:ext uri="{FF2B5EF4-FFF2-40B4-BE49-F238E27FC236}">
                <a16:creationId xmlns:a16="http://schemas.microsoft.com/office/drawing/2014/main" id="{E9C00A16-811D-430E-67F0-B349C9CFF7B1}"/>
              </a:ext>
            </a:extLst>
          </p:cNvPr>
          <p:cNvSpPr>
            <a:spLocks noGrp="1"/>
          </p:cNvSpPr>
          <p:nvPr>
            <p:ph type="sldNum" sz="quarter" idx="12"/>
          </p:nvPr>
        </p:nvSpPr>
        <p:spPr/>
        <p:txBody>
          <a:bodyPr/>
          <a:lstStyle>
            <a:lvl1pPr>
              <a:defRPr/>
            </a:lvl1pPr>
          </a:lstStyle>
          <a:p>
            <a:pPr>
              <a:defRPr/>
            </a:pPr>
            <a:fld id="{4ABDA39C-A594-4C67-9532-355A558F1D20}" type="slidenum">
              <a:rPr lang="de-CH" altLang="de-DE" smtClean="0"/>
              <a:pPr>
                <a:defRPr/>
              </a:pPr>
              <a:t>‹Nr.›</a:t>
            </a:fld>
            <a:endParaRPr lang="de-CH" altLang="de-DE" dirty="0"/>
          </a:p>
        </p:txBody>
      </p:sp>
    </p:spTree>
    <p:extLst>
      <p:ext uri="{BB962C8B-B14F-4D97-AF65-F5344CB8AC3E}">
        <p14:creationId xmlns:p14="http://schemas.microsoft.com/office/powerpoint/2010/main" val="3597222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74639"/>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816D0D73-224D-C7F0-CF8C-ADFE7B892CBC}"/>
              </a:ext>
            </a:extLst>
          </p:cNvPr>
          <p:cNvSpPr>
            <a:spLocks noGrp="1"/>
          </p:cNvSpPr>
          <p:nvPr>
            <p:ph type="dt" sz="half" idx="10"/>
          </p:nvPr>
        </p:nvSpPr>
        <p:spPr/>
        <p:txBody>
          <a:bodyPr/>
          <a:lstStyle>
            <a:lvl1pPr>
              <a:defRPr/>
            </a:lvl1pPr>
          </a:lstStyle>
          <a:p>
            <a:pPr>
              <a:defRPr/>
            </a:pPr>
            <a:r>
              <a:rPr lang="de-CH"/>
              <a:t>25.08.2023</a:t>
            </a:r>
          </a:p>
        </p:txBody>
      </p:sp>
      <p:sp>
        <p:nvSpPr>
          <p:cNvPr id="5" name="Fußzeilenplatzhalter 4">
            <a:extLst>
              <a:ext uri="{FF2B5EF4-FFF2-40B4-BE49-F238E27FC236}">
                <a16:creationId xmlns:a16="http://schemas.microsoft.com/office/drawing/2014/main" id="{0495660D-1BCB-B4F1-E4B7-265D76539C46}"/>
              </a:ext>
            </a:extLst>
          </p:cNvPr>
          <p:cNvSpPr>
            <a:spLocks noGrp="1"/>
          </p:cNvSpPr>
          <p:nvPr>
            <p:ph type="ftr" sz="quarter" idx="11"/>
          </p:nvPr>
        </p:nvSpPr>
        <p:spPr/>
        <p:txBody>
          <a:bodyPr/>
          <a:lstStyle>
            <a:lvl1pPr>
              <a:defRPr/>
            </a:lvl1pPr>
          </a:lstStyle>
          <a:p>
            <a:pPr>
              <a:defRPr/>
            </a:pPr>
            <a:r>
              <a:rPr lang="de-CH"/>
              <a:t>Thema der Präsentation</a:t>
            </a:r>
          </a:p>
        </p:txBody>
      </p:sp>
      <p:sp>
        <p:nvSpPr>
          <p:cNvPr id="6" name="Foliennummernplatzhalter 5">
            <a:extLst>
              <a:ext uri="{FF2B5EF4-FFF2-40B4-BE49-F238E27FC236}">
                <a16:creationId xmlns:a16="http://schemas.microsoft.com/office/drawing/2014/main" id="{7FB1B114-AD29-B82A-7C41-C667A6814999}"/>
              </a:ext>
            </a:extLst>
          </p:cNvPr>
          <p:cNvSpPr>
            <a:spLocks noGrp="1"/>
          </p:cNvSpPr>
          <p:nvPr>
            <p:ph type="sldNum" sz="quarter" idx="12"/>
          </p:nvPr>
        </p:nvSpPr>
        <p:spPr/>
        <p:txBody>
          <a:bodyPr/>
          <a:lstStyle>
            <a:lvl1pPr>
              <a:defRPr/>
            </a:lvl1pPr>
          </a:lstStyle>
          <a:p>
            <a:pPr>
              <a:defRPr/>
            </a:pPr>
            <a:fld id="{D2ECB73D-FB20-45E1-A18F-D31F3A7F8C0C}" type="slidenum">
              <a:rPr lang="de-CH" altLang="de-DE" smtClean="0"/>
              <a:pPr>
                <a:defRPr/>
              </a:pPr>
              <a:t>‹Nr.›</a:t>
            </a:fld>
            <a:endParaRPr lang="de-CH" altLang="de-DE" dirty="0"/>
          </a:p>
        </p:txBody>
      </p:sp>
    </p:spTree>
    <p:extLst>
      <p:ext uri="{BB962C8B-B14F-4D97-AF65-F5344CB8AC3E}">
        <p14:creationId xmlns:p14="http://schemas.microsoft.com/office/powerpoint/2010/main" val="45849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AC43140A-2C1C-2909-22E7-C94870FFDA1A}"/>
              </a:ext>
            </a:extLst>
          </p:cNvPr>
          <p:cNvSpPr>
            <a:spLocks noGrp="1"/>
          </p:cNvSpPr>
          <p:nvPr>
            <p:ph type="dt" sz="half" idx="10"/>
          </p:nvPr>
        </p:nvSpPr>
        <p:spPr/>
        <p:txBody>
          <a:bodyPr/>
          <a:lstStyle>
            <a:lvl1pPr>
              <a:defRPr/>
            </a:lvl1pPr>
          </a:lstStyle>
          <a:p>
            <a:pPr>
              <a:defRPr/>
            </a:pPr>
            <a:r>
              <a:rPr lang="de-CH"/>
              <a:t>25.08.2023</a:t>
            </a:r>
          </a:p>
        </p:txBody>
      </p:sp>
      <p:sp>
        <p:nvSpPr>
          <p:cNvPr id="5" name="Fußzeilenplatzhalter 4">
            <a:extLst>
              <a:ext uri="{FF2B5EF4-FFF2-40B4-BE49-F238E27FC236}">
                <a16:creationId xmlns:a16="http://schemas.microsoft.com/office/drawing/2014/main" id="{0D0BBDF9-EBAD-4C7F-5EA3-378A0E6B05D4}"/>
              </a:ext>
            </a:extLst>
          </p:cNvPr>
          <p:cNvSpPr>
            <a:spLocks noGrp="1"/>
          </p:cNvSpPr>
          <p:nvPr>
            <p:ph type="ftr" sz="quarter" idx="11"/>
          </p:nvPr>
        </p:nvSpPr>
        <p:spPr/>
        <p:txBody>
          <a:bodyPr/>
          <a:lstStyle>
            <a:lvl1pPr>
              <a:defRPr/>
            </a:lvl1pPr>
          </a:lstStyle>
          <a:p>
            <a:pPr>
              <a:defRPr/>
            </a:pPr>
            <a:r>
              <a:rPr lang="de-CH"/>
              <a:t>Thema der Präsentation</a:t>
            </a:r>
          </a:p>
        </p:txBody>
      </p:sp>
      <p:sp>
        <p:nvSpPr>
          <p:cNvPr id="6" name="Foliennummernplatzhalter 5">
            <a:extLst>
              <a:ext uri="{FF2B5EF4-FFF2-40B4-BE49-F238E27FC236}">
                <a16:creationId xmlns:a16="http://schemas.microsoft.com/office/drawing/2014/main" id="{384EB457-D432-90CA-D625-4A023E2D093F}"/>
              </a:ext>
            </a:extLst>
          </p:cNvPr>
          <p:cNvSpPr>
            <a:spLocks noGrp="1"/>
          </p:cNvSpPr>
          <p:nvPr>
            <p:ph type="sldNum" sz="quarter" idx="12"/>
          </p:nvPr>
        </p:nvSpPr>
        <p:spPr/>
        <p:txBody>
          <a:bodyPr/>
          <a:lstStyle>
            <a:lvl1pPr>
              <a:defRPr/>
            </a:lvl1pPr>
          </a:lstStyle>
          <a:p>
            <a:pPr>
              <a:defRPr/>
            </a:pPr>
            <a:fld id="{40CAD056-72E0-4384-9861-E35859B6B3A5}" type="slidenum">
              <a:rPr lang="de-CH" altLang="de-DE" smtClean="0"/>
              <a:pPr>
                <a:defRPr/>
              </a:pPr>
              <a:t>‹Nr.›</a:t>
            </a:fld>
            <a:endParaRPr lang="de-CH" altLang="de-DE" dirty="0"/>
          </a:p>
        </p:txBody>
      </p:sp>
    </p:spTree>
    <p:extLst>
      <p:ext uri="{BB962C8B-B14F-4D97-AF65-F5344CB8AC3E}">
        <p14:creationId xmlns:p14="http://schemas.microsoft.com/office/powerpoint/2010/main" val="3499804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1"/>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5E5C739C-12F7-46DE-BD50-0F2EF49E4D76}"/>
              </a:ext>
            </a:extLst>
          </p:cNvPr>
          <p:cNvSpPr>
            <a:spLocks noGrp="1"/>
          </p:cNvSpPr>
          <p:nvPr>
            <p:ph type="dt" sz="half" idx="10"/>
          </p:nvPr>
        </p:nvSpPr>
        <p:spPr/>
        <p:txBody>
          <a:bodyPr/>
          <a:lstStyle>
            <a:lvl1pPr>
              <a:defRPr/>
            </a:lvl1pPr>
          </a:lstStyle>
          <a:p>
            <a:pPr>
              <a:defRPr/>
            </a:pPr>
            <a:r>
              <a:rPr lang="de-CH"/>
              <a:t>25.08.2023</a:t>
            </a:r>
          </a:p>
        </p:txBody>
      </p:sp>
      <p:sp>
        <p:nvSpPr>
          <p:cNvPr id="5" name="Fußzeilenplatzhalter 4">
            <a:extLst>
              <a:ext uri="{FF2B5EF4-FFF2-40B4-BE49-F238E27FC236}">
                <a16:creationId xmlns:a16="http://schemas.microsoft.com/office/drawing/2014/main" id="{772BFF70-D1A0-C274-A1AD-9CF7E6A08055}"/>
              </a:ext>
            </a:extLst>
          </p:cNvPr>
          <p:cNvSpPr>
            <a:spLocks noGrp="1"/>
          </p:cNvSpPr>
          <p:nvPr>
            <p:ph type="ftr" sz="quarter" idx="11"/>
          </p:nvPr>
        </p:nvSpPr>
        <p:spPr/>
        <p:txBody>
          <a:bodyPr/>
          <a:lstStyle>
            <a:lvl1pPr>
              <a:defRPr/>
            </a:lvl1pPr>
          </a:lstStyle>
          <a:p>
            <a:pPr>
              <a:defRPr/>
            </a:pPr>
            <a:r>
              <a:rPr lang="de-CH"/>
              <a:t>Thema der Präsentation</a:t>
            </a:r>
          </a:p>
        </p:txBody>
      </p:sp>
      <p:sp>
        <p:nvSpPr>
          <p:cNvPr id="6" name="Foliennummernplatzhalter 5">
            <a:extLst>
              <a:ext uri="{FF2B5EF4-FFF2-40B4-BE49-F238E27FC236}">
                <a16:creationId xmlns:a16="http://schemas.microsoft.com/office/drawing/2014/main" id="{DDF63415-A1D4-33DB-CE46-C79E7B839ECA}"/>
              </a:ext>
            </a:extLst>
          </p:cNvPr>
          <p:cNvSpPr>
            <a:spLocks noGrp="1"/>
          </p:cNvSpPr>
          <p:nvPr>
            <p:ph type="sldNum" sz="quarter" idx="12"/>
          </p:nvPr>
        </p:nvSpPr>
        <p:spPr/>
        <p:txBody>
          <a:bodyPr/>
          <a:lstStyle>
            <a:lvl1pPr>
              <a:defRPr/>
            </a:lvl1pPr>
          </a:lstStyle>
          <a:p>
            <a:pPr>
              <a:defRPr/>
            </a:pPr>
            <a:fld id="{BDA84452-2063-487A-969C-6AB588F9BDCD}" type="slidenum">
              <a:rPr lang="de-CH" altLang="de-DE" smtClean="0"/>
              <a:pPr>
                <a:defRPr/>
              </a:pPr>
              <a:t>‹Nr.›</a:t>
            </a:fld>
            <a:endParaRPr lang="de-CH" altLang="de-DE" dirty="0"/>
          </a:p>
        </p:txBody>
      </p:sp>
    </p:spTree>
    <p:extLst>
      <p:ext uri="{BB962C8B-B14F-4D97-AF65-F5344CB8AC3E}">
        <p14:creationId xmlns:p14="http://schemas.microsoft.com/office/powerpoint/2010/main" val="1751469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3">
            <a:extLst>
              <a:ext uri="{FF2B5EF4-FFF2-40B4-BE49-F238E27FC236}">
                <a16:creationId xmlns:a16="http://schemas.microsoft.com/office/drawing/2014/main" id="{7177F4F9-2668-225B-1242-1D6D71B8AC2A}"/>
              </a:ext>
            </a:extLst>
          </p:cNvPr>
          <p:cNvSpPr>
            <a:spLocks noGrp="1"/>
          </p:cNvSpPr>
          <p:nvPr>
            <p:ph type="dt" sz="half" idx="10"/>
          </p:nvPr>
        </p:nvSpPr>
        <p:spPr/>
        <p:txBody>
          <a:bodyPr/>
          <a:lstStyle>
            <a:lvl1pPr>
              <a:defRPr/>
            </a:lvl1pPr>
          </a:lstStyle>
          <a:p>
            <a:pPr>
              <a:defRPr/>
            </a:pPr>
            <a:r>
              <a:rPr lang="de-CH"/>
              <a:t>25.08.2023</a:t>
            </a:r>
          </a:p>
        </p:txBody>
      </p:sp>
      <p:sp>
        <p:nvSpPr>
          <p:cNvPr id="6" name="Fußzeilenplatzhalter 4">
            <a:extLst>
              <a:ext uri="{FF2B5EF4-FFF2-40B4-BE49-F238E27FC236}">
                <a16:creationId xmlns:a16="http://schemas.microsoft.com/office/drawing/2014/main" id="{FB8474D6-DB44-E814-53B1-9220636A5223}"/>
              </a:ext>
            </a:extLst>
          </p:cNvPr>
          <p:cNvSpPr>
            <a:spLocks noGrp="1"/>
          </p:cNvSpPr>
          <p:nvPr>
            <p:ph type="ftr" sz="quarter" idx="11"/>
          </p:nvPr>
        </p:nvSpPr>
        <p:spPr/>
        <p:txBody>
          <a:bodyPr/>
          <a:lstStyle>
            <a:lvl1pPr>
              <a:defRPr/>
            </a:lvl1pPr>
          </a:lstStyle>
          <a:p>
            <a:pPr>
              <a:defRPr/>
            </a:pPr>
            <a:r>
              <a:rPr lang="de-CH"/>
              <a:t>Thema der Präsentation</a:t>
            </a:r>
          </a:p>
        </p:txBody>
      </p:sp>
      <p:sp>
        <p:nvSpPr>
          <p:cNvPr id="7" name="Foliennummernplatzhalter 5">
            <a:extLst>
              <a:ext uri="{FF2B5EF4-FFF2-40B4-BE49-F238E27FC236}">
                <a16:creationId xmlns:a16="http://schemas.microsoft.com/office/drawing/2014/main" id="{3FF74BD3-15FD-F24F-7AB4-B69A02D1B768}"/>
              </a:ext>
            </a:extLst>
          </p:cNvPr>
          <p:cNvSpPr>
            <a:spLocks noGrp="1"/>
          </p:cNvSpPr>
          <p:nvPr>
            <p:ph type="sldNum" sz="quarter" idx="12"/>
          </p:nvPr>
        </p:nvSpPr>
        <p:spPr/>
        <p:txBody>
          <a:bodyPr/>
          <a:lstStyle>
            <a:lvl1pPr>
              <a:defRPr/>
            </a:lvl1pPr>
          </a:lstStyle>
          <a:p>
            <a:pPr>
              <a:defRPr/>
            </a:pPr>
            <a:fld id="{8F981CF2-B9D5-4512-870A-94BE1EE5CA2F}" type="slidenum">
              <a:rPr lang="de-CH" altLang="de-DE" smtClean="0"/>
              <a:pPr>
                <a:defRPr/>
              </a:pPr>
              <a:t>‹Nr.›</a:t>
            </a:fld>
            <a:endParaRPr lang="de-CH" altLang="de-DE" dirty="0"/>
          </a:p>
        </p:txBody>
      </p:sp>
    </p:spTree>
    <p:extLst>
      <p:ext uri="{BB962C8B-B14F-4D97-AF65-F5344CB8AC3E}">
        <p14:creationId xmlns:p14="http://schemas.microsoft.com/office/powerpoint/2010/main" val="1292017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3">
            <a:extLst>
              <a:ext uri="{FF2B5EF4-FFF2-40B4-BE49-F238E27FC236}">
                <a16:creationId xmlns:a16="http://schemas.microsoft.com/office/drawing/2014/main" id="{C7470D8D-54A7-9C93-D40B-247A1D01737A}"/>
              </a:ext>
            </a:extLst>
          </p:cNvPr>
          <p:cNvSpPr>
            <a:spLocks noGrp="1"/>
          </p:cNvSpPr>
          <p:nvPr>
            <p:ph type="dt" sz="half" idx="10"/>
          </p:nvPr>
        </p:nvSpPr>
        <p:spPr/>
        <p:txBody>
          <a:bodyPr/>
          <a:lstStyle>
            <a:lvl1pPr>
              <a:defRPr/>
            </a:lvl1pPr>
          </a:lstStyle>
          <a:p>
            <a:pPr>
              <a:defRPr/>
            </a:pPr>
            <a:r>
              <a:rPr lang="de-CH"/>
              <a:t>25.08.2023</a:t>
            </a:r>
          </a:p>
        </p:txBody>
      </p:sp>
      <p:sp>
        <p:nvSpPr>
          <p:cNvPr id="8" name="Fußzeilenplatzhalter 4">
            <a:extLst>
              <a:ext uri="{FF2B5EF4-FFF2-40B4-BE49-F238E27FC236}">
                <a16:creationId xmlns:a16="http://schemas.microsoft.com/office/drawing/2014/main" id="{2A4E8627-E896-9413-9375-1492CDDA2874}"/>
              </a:ext>
            </a:extLst>
          </p:cNvPr>
          <p:cNvSpPr>
            <a:spLocks noGrp="1"/>
          </p:cNvSpPr>
          <p:nvPr>
            <p:ph type="ftr" sz="quarter" idx="11"/>
          </p:nvPr>
        </p:nvSpPr>
        <p:spPr/>
        <p:txBody>
          <a:bodyPr/>
          <a:lstStyle>
            <a:lvl1pPr>
              <a:defRPr/>
            </a:lvl1pPr>
          </a:lstStyle>
          <a:p>
            <a:pPr>
              <a:defRPr/>
            </a:pPr>
            <a:r>
              <a:rPr lang="de-CH"/>
              <a:t>Thema der Präsentation</a:t>
            </a:r>
          </a:p>
        </p:txBody>
      </p:sp>
      <p:sp>
        <p:nvSpPr>
          <p:cNvPr id="9" name="Foliennummernplatzhalter 5">
            <a:extLst>
              <a:ext uri="{FF2B5EF4-FFF2-40B4-BE49-F238E27FC236}">
                <a16:creationId xmlns:a16="http://schemas.microsoft.com/office/drawing/2014/main" id="{FF2335B2-9B28-B5B8-899A-F10FF2A75B97}"/>
              </a:ext>
            </a:extLst>
          </p:cNvPr>
          <p:cNvSpPr>
            <a:spLocks noGrp="1"/>
          </p:cNvSpPr>
          <p:nvPr>
            <p:ph type="sldNum" sz="quarter" idx="12"/>
          </p:nvPr>
        </p:nvSpPr>
        <p:spPr/>
        <p:txBody>
          <a:bodyPr/>
          <a:lstStyle>
            <a:lvl1pPr>
              <a:defRPr/>
            </a:lvl1pPr>
          </a:lstStyle>
          <a:p>
            <a:pPr>
              <a:defRPr/>
            </a:pPr>
            <a:fld id="{2C64905D-96FA-4723-B8EE-6847EC24B910}" type="slidenum">
              <a:rPr lang="de-CH" altLang="de-DE" smtClean="0"/>
              <a:pPr>
                <a:defRPr/>
              </a:pPr>
              <a:t>‹Nr.›</a:t>
            </a:fld>
            <a:endParaRPr lang="de-CH" altLang="de-DE" dirty="0"/>
          </a:p>
        </p:txBody>
      </p:sp>
    </p:spTree>
    <p:extLst>
      <p:ext uri="{BB962C8B-B14F-4D97-AF65-F5344CB8AC3E}">
        <p14:creationId xmlns:p14="http://schemas.microsoft.com/office/powerpoint/2010/main" val="2827477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3">
            <a:extLst>
              <a:ext uri="{FF2B5EF4-FFF2-40B4-BE49-F238E27FC236}">
                <a16:creationId xmlns:a16="http://schemas.microsoft.com/office/drawing/2014/main" id="{7436DB7B-3D9F-693F-EA09-BD439ECB6727}"/>
              </a:ext>
            </a:extLst>
          </p:cNvPr>
          <p:cNvSpPr>
            <a:spLocks noGrp="1"/>
          </p:cNvSpPr>
          <p:nvPr>
            <p:ph type="dt" sz="half" idx="10"/>
          </p:nvPr>
        </p:nvSpPr>
        <p:spPr/>
        <p:txBody>
          <a:bodyPr/>
          <a:lstStyle>
            <a:lvl1pPr>
              <a:defRPr/>
            </a:lvl1pPr>
          </a:lstStyle>
          <a:p>
            <a:pPr>
              <a:defRPr/>
            </a:pPr>
            <a:r>
              <a:rPr lang="de-CH"/>
              <a:t>25.08.2023</a:t>
            </a:r>
          </a:p>
        </p:txBody>
      </p:sp>
      <p:sp>
        <p:nvSpPr>
          <p:cNvPr id="4" name="Fußzeilenplatzhalter 4">
            <a:extLst>
              <a:ext uri="{FF2B5EF4-FFF2-40B4-BE49-F238E27FC236}">
                <a16:creationId xmlns:a16="http://schemas.microsoft.com/office/drawing/2014/main" id="{1F6D840F-90B8-3787-DA6A-D767E2D2F84A}"/>
              </a:ext>
            </a:extLst>
          </p:cNvPr>
          <p:cNvSpPr>
            <a:spLocks noGrp="1"/>
          </p:cNvSpPr>
          <p:nvPr>
            <p:ph type="ftr" sz="quarter" idx="11"/>
          </p:nvPr>
        </p:nvSpPr>
        <p:spPr/>
        <p:txBody>
          <a:bodyPr/>
          <a:lstStyle>
            <a:lvl1pPr>
              <a:defRPr/>
            </a:lvl1pPr>
          </a:lstStyle>
          <a:p>
            <a:pPr>
              <a:defRPr/>
            </a:pPr>
            <a:r>
              <a:rPr lang="de-CH"/>
              <a:t>Thema der Präsentation</a:t>
            </a:r>
          </a:p>
        </p:txBody>
      </p:sp>
      <p:sp>
        <p:nvSpPr>
          <p:cNvPr id="5" name="Foliennummernplatzhalter 5">
            <a:extLst>
              <a:ext uri="{FF2B5EF4-FFF2-40B4-BE49-F238E27FC236}">
                <a16:creationId xmlns:a16="http://schemas.microsoft.com/office/drawing/2014/main" id="{115A9CC2-2017-0FAC-4879-304116B69006}"/>
              </a:ext>
            </a:extLst>
          </p:cNvPr>
          <p:cNvSpPr>
            <a:spLocks noGrp="1"/>
          </p:cNvSpPr>
          <p:nvPr>
            <p:ph type="sldNum" sz="quarter" idx="12"/>
          </p:nvPr>
        </p:nvSpPr>
        <p:spPr/>
        <p:txBody>
          <a:bodyPr/>
          <a:lstStyle>
            <a:lvl1pPr>
              <a:defRPr/>
            </a:lvl1pPr>
          </a:lstStyle>
          <a:p>
            <a:pPr>
              <a:defRPr/>
            </a:pPr>
            <a:fld id="{B9FDC46B-B859-44E5-A969-17B3907A026D}" type="slidenum">
              <a:rPr lang="de-CH" altLang="de-DE" smtClean="0"/>
              <a:pPr>
                <a:defRPr/>
              </a:pPr>
              <a:t>‹Nr.›</a:t>
            </a:fld>
            <a:endParaRPr lang="de-CH" altLang="de-DE" dirty="0"/>
          </a:p>
        </p:txBody>
      </p:sp>
    </p:spTree>
    <p:extLst>
      <p:ext uri="{BB962C8B-B14F-4D97-AF65-F5344CB8AC3E}">
        <p14:creationId xmlns:p14="http://schemas.microsoft.com/office/powerpoint/2010/main" val="2529019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34B53AEB-A5C5-1275-6580-4FC5303FB36B}"/>
              </a:ext>
            </a:extLst>
          </p:cNvPr>
          <p:cNvSpPr>
            <a:spLocks noGrp="1"/>
          </p:cNvSpPr>
          <p:nvPr>
            <p:ph type="dt" sz="half" idx="10"/>
          </p:nvPr>
        </p:nvSpPr>
        <p:spPr/>
        <p:txBody>
          <a:bodyPr/>
          <a:lstStyle>
            <a:lvl1pPr>
              <a:defRPr/>
            </a:lvl1pPr>
          </a:lstStyle>
          <a:p>
            <a:pPr>
              <a:defRPr/>
            </a:pPr>
            <a:r>
              <a:rPr lang="de-CH"/>
              <a:t>25.08.2023</a:t>
            </a:r>
          </a:p>
        </p:txBody>
      </p:sp>
      <p:sp>
        <p:nvSpPr>
          <p:cNvPr id="3" name="Fußzeilenplatzhalter 4">
            <a:extLst>
              <a:ext uri="{FF2B5EF4-FFF2-40B4-BE49-F238E27FC236}">
                <a16:creationId xmlns:a16="http://schemas.microsoft.com/office/drawing/2014/main" id="{E063D450-3B85-2C9B-FAD0-8F9E2312BB3C}"/>
              </a:ext>
            </a:extLst>
          </p:cNvPr>
          <p:cNvSpPr>
            <a:spLocks noGrp="1"/>
          </p:cNvSpPr>
          <p:nvPr>
            <p:ph type="ftr" sz="quarter" idx="11"/>
          </p:nvPr>
        </p:nvSpPr>
        <p:spPr/>
        <p:txBody>
          <a:bodyPr/>
          <a:lstStyle>
            <a:lvl1pPr>
              <a:defRPr/>
            </a:lvl1pPr>
          </a:lstStyle>
          <a:p>
            <a:pPr>
              <a:defRPr/>
            </a:pPr>
            <a:r>
              <a:rPr lang="de-CH"/>
              <a:t>Thema der Präsentation</a:t>
            </a:r>
          </a:p>
        </p:txBody>
      </p:sp>
      <p:sp>
        <p:nvSpPr>
          <p:cNvPr id="4" name="Foliennummernplatzhalter 5">
            <a:extLst>
              <a:ext uri="{FF2B5EF4-FFF2-40B4-BE49-F238E27FC236}">
                <a16:creationId xmlns:a16="http://schemas.microsoft.com/office/drawing/2014/main" id="{ADB863B1-8934-A70D-E015-630D9B816712}"/>
              </a:ext>
            </a:extLst>
          </p:cNvPr>
          <p:cNvSpPr>
            <a:spLocks noGrp="1"/>
          </p:cNvSpPr>
          <p:nvPr>
            <p:ph type="sldNum" sz="quarter" idx="12"/>
          </p:nvPr>
        </p:nvSpPr>
        <p:spPr/>
        <p:txBody>
          <a:bodyPr/>
          <a:lstStyle>
            <a:lvl1pPr>
              <a:defRPr/>
            </a:lvl1pPr>
          </a:lstStyle>
          <a:p>
            <a:pPr>
              <a:defRPr/>
            </a:pPr>
            <a:fld id="{303E2372-8CFF-4C5B-A734-8171E5F95B30}" type="slidenum">
              <a:rPr lang="de-CH" altLang="de-DE" smtClean="0"/>
              <a:pPr>
                <a:defRPr/>
              </a:pPr>
              <a:t>‹Nr.›</a:t>
            </a:fld>
            <a:endParaRPr lang="de-CH" altLang="de-DE" dirty="0"/>
          </a:p>
        </p:txBody>
      </p:sp>
    </p:spTree>
    <p:extLst>
      <p:ext uri="{BB962C8B-B14F-4D97-AF65-F5344CB8AC3E}">
        <p14:creationId xmlns:p14="http://schemas.microsoft.com/office/powerpoint/2010/main" val="1942372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49"/>
            <a:ext cx="3008313" cy="1162051"/>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2898D8F0-0AE1-D8A9-E989-645FD3BD7BB2}"/>
              </a:ext>
            </a:extLst>
          </p:cNvPr>
          <p:cNvSpPr>
            <a:spLocks noGrp="1"/>
          </p:cNvSpPr>
          <p:nvPr>
            <p:ph type="dt" sz="half" idx="10"/>
          </p:nvPr>
        </p:nvSpPr>
        <p:spPr/>
        <p:txBody>
          <a:bodyPr/>
          <a:lstStyle>
            <a:lvl1pPr>
              <a:defRPr/>
            </a:lvl1pPr>
          </a:lstStyle>
          <a:p>
            <a:pPr>
              <a:defRPr/>
            </a:pPr>
            <a:r>
              <a:rPr lang="de-CH"/>
              <a:t>25.08.2023</a:t>
            </a:r>
          </a:p>
        </p:txBody>
      </p:sp>
      <p:sp>
        <p:nvSpPr>
          <p:cNvPr id="6" name="Fußzeilenplatzhalter 4">
            <a:extLst>
              <a:ext uri="{FF2B5EF4-FFF2-40B4-BE49-F238E27FC236}">
                <a16:creationId xmlns:a16="http://schemas.microsoft.com/office/drawing/2014/main" id="{0BA24340-9139-4F85-5B9A-87EA4ADCA30D}"/>
              </a:ext>
            </a:extLst>
          </p:cNvPr>
          <p:cNvSpPr>
            <a:spLocks noGrp="1"/>
          </p:cNvSpPr>
          <p:nvPr>
            <p:ph type="ftr" sz="quarter" idx="11"/>
          </p:nvPr>
        </p:nvSpPr>
        <p:spPr/>
        <p:txBody>
          <a:bodyPr/>
          <a:lstStyle>
            <a:lvl1pPr>
              <a:defRPr/>
            </a:lvl1pPr>
          </a:lstStyle>
          <a:p>
            <a:pPr>
              <a:defRPr/>
            </a:pPr>
            <a:r>
              <a:rPr lang="de-CH"/>
              <a:t>Thema der Präsentation</a:t>
            </a:r>
          </a:p>
        </p:txBody>
      </p:sp>
      <p:sp>
        <p:nvSpPr>
          <p:cNvPr id="7" name="Foliennummernplatzhalter 5">
            <a:extLst>
              <a:ext uri="{FF2B5EF4-FFF2-40B4-BE49-F238E27FC236}">
                <a16:creationId xmlns:a16="http://schemas.microsoft.com/office/drawing/2014/main" id="{FDF0A9B6-D217-23FE-E0FC-14A07AE69417}"/>
              </a:ext>
            </a:extLst>
          </p:cNvPr>
          <p:cNvSpPr>
            <a:spLocks noGrp="1"/>
          </p:cNvSpPr>
          <p:nvPr>
            <p:ph type="sldNum" sz="quarter" idx="12"/>
          </p:nvPr>
        </p:nvSpPr>
        <p:spPr/>
        <p:txBody>
          <a:bodyPr/>
          <a:lstStyle>
            <a:lvl1pPr>
              <a:defRPr/>
            </a:lvl1pPr>
          </a:lstStyle>
          <a:p>
            <a:pPr>
              <a:defRPr/>
            </a:pPr>
            <a:fld id="{2A128AE8-927D-4933-89A4-655A5DE14FA6}" type="slidenum">
              <a:rPr lang="de-CH" altLang="de-DE" smtClean="0"/>
              <a:pPr>
                <a:defRPr/>
              </a:pPr>
              <a:t>‹Nr.›</a:t>
            </a:fld>
            <a:endParaRPr lang="de-CH" altLang="de-DE" dirty="0"/>
          </a:p>
        </p:txBody>
      </p:sp>
    </p:spTree>
    <p:extLst>
      <p:ext uri="{BB962C8B-B14F-4D97-AF65-F5344CB8AC3E}">
        <p14:creationId xmlns:p14="http://schemas.microsoft.com/office/powerpoint/2010/main" val="1419739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9"/>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lang="de-CH" noProof="0"/>
          </a:p>
        </p:txBody>
      </p:sp>
      <p:sp>
        <p:nvSpPr>
          <p:cNvPr id="4" name="Textplatzhalt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0AA2FA3A-3DDB-A879-A91E-ED2225CAB8DB}"/>
              </a:ext>
            </a:extLst>
          </p:cNvPr>
          <p:cNvSpPr>
            <a:spLocks noGrp="1"/>
          </p:cNvSpPr>
          <p:nvPr>
            <p:ph type="dt" sz="half" idx="10"/>
          </p:nvPr>
        </p:nvSpPr>
        <p:spPr/>
        <p:txBody>
          <a:bodyPr/>
          <a:lstStyle>
            <a:lvl1pPr>
              <a:defRPr/>
            </a:lvl1pPr>
          </a:lstStyle>
          <a:p>
            <a:pPr>
              <a:defRPr/>
            </a:pPr>
            <a:r>
              <a:rPr lang="de-CH"/>
              <a:t>25.08.2023</a:t>
            </a:r>
          </a:p>
        </p:txBody>
      </p:sp>
      <p:sp>
        <p:nvSpPr>
          <p:cNvPr id="6" name="Fußzeilenplatzhalter 4">
            <a:extLst>
              <a:ext uri="{FF2B5EF4-FFF2-40B4-BE49-F238E27FC236}">
                <a16:creationId xmlns:a16="http://schemas.microsoft.com/office/drawing/2014/main" id="{C751B605-545D-EDF2-9AEE-738ACC214C25}"/>
              </a:ext>
            </a:extLst>
          </p:cNvPr>
          <p:cNvSpPr>
            <a:spLocks noGrp="1"/>
          </p:cNvSpPr>
          <p:nvPr>
            <p:ph type="ftr" sz="quarter" idx="11"/>
          </p:nvPr>
        </p:nvSpPr>
        <p:spPr/>
        <p:txBody>
          <a:bodyPr/>
          <a:lstStyle>
            <a:lvl1pPr>
              <a:defRPr/>
            </a:lvl1pPr>
          </a:lstStyle>
          <a:p>
            <a:pPr>
              <a:defRPr/>
            </a:pPr>
            <a:r>
              <a:rPr lang="de-CH"/>
              <a:t>Thema der Präsentation</a:t>
            </a:r>
          </a:p>
        </p:txBody>
      </p:sp>
      <p:sp>
        <p:nvSpPr>
          <p:cNvPr id="7" name="Foliennummernplatzhalter 5">
            <a:extLst>
              <a:ext uri="{FF2B5EF4-FFF2-40B4-BE49-F238E27FC236}">
                <a16:creationId xmlns:a16="http://schemas.microsoft.com/office/drawing/2014/main" id="{1F283E22-CE7C-679D-0E03-5F39AAD24A3C}"/>
              </a:ext>
            </a:extLst>
          </p:cNvPr>
          <p:cNvSpPr>
            <a:spLocks noGrp="1"/>
          </p:cNvSpPr>
          <p:nvPr>
            <p:ph type="sldNum" sz="quarter" idx="12"/>
          </p:nvPr>
        </p:nvSpPr>
        <p:spPr/>
        <p:txBody>
          <a:bodyPr/>
          <a:lstStyle>
            <a:lvl1pPr>
              <a:defRPr/>
            </a:lvl1pPr>
          </a:lstStyle>
          <a:p>
            <a:pPr>
              <a:defRPr/>
            </a:pPr>
            <a:fld id="{9307F7E9-B247-4782-97B8-13BC70FA397C}" type="slidenum">
              <a:rPr lang="de-CH" altLang="de-DE" smtClean="0"/>
              <a:pPr>
                <a:defRPr/>
              </a:pPr>
              <a:t>‹Nr.›</a:t>
            </a:fld>
            <a:endParaRPr lang="de-CH" altLang="de-DE" dirty="0"/>
          </a:p>
        </p:txBody>
      </p:sp>
    </p:spTree>
    <p:extLst>
      <p:ext uri="{BB962C8B-B14F-4D97-AF65-F5344CB8AC3E}">
        <p14:creationId xmlns:p14="http://schemas.microsoft.com/office/powerpoint/2010/main" val="599706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Grafik 6">
            <a:extLst>
              <a:ext uri="{FF2B5EF4-FFF2-40B4-BE49-F238E27FC236}">
                <a16:creationId xmlns:a16="http://schemas.microsoft.com/office/drawing/2014/main" id="{82279772-76B9-2D67-60A5-5DDA37BFADBA}"/>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516688" y="269875"/>
            <a:ext cx="21574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89BBF022-B707-E08F-A04F-73827ADA50F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dirty="0"/>
              <a:t>Titelmasterformat durch Klicken bearbeiten</a:t>
            </a:r>
            <a:endParaRPr lang="de-CH" altLang="de-DE" dirty="0"/>
          </a:p>
        </p:txBody>
      </p:sp>
      <p:sp>
        <p:nvSpPr>
          <p:cNvPr id="1028" name="Textplatzhalter 2">
            <a:extLst>
              <a:ext uri="{FF2B5EF4-FFF2-40B4-BE49-F238E27FC236}">
                <a16:creationId xmlns:a16="http://schemas.microsoft.com/office/drawing/2014/main" id="{3531B51F-2805-097B-111D-C4C20027DF8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dirty="0"/>
              <a:t>Textmasterformat bearbeiten</a:t>
            </a:r>
          </a:p>
          <a:p>
            <a:pPr lvl="1"/>
            <a:r>
              <a:rPr lang="de-DE" altLang="de-DE" dirty="0"/>
              <a:t>Zweite Ebene</a:t>
            </a:r>
          </a:p>
          <a:p>
            <a:pPr lvl="2"/>
            <a:r>
              <a:rPr lang="de-DE" altLang="de-DE" dirty="0"/>
              <a:t>Dritte Ebene</a:t>
            </a:r>
          </a:p>
          <a:p>
            <a:pPr lvl="3"/>
            <a:r>
              <a:rPr lang="de-DE" altLang="de-DE" dirty="0"/>
              <a:t>Vierte Ebene</a:t>
            </a:r>
          </a:p>
          <a:p>
            <a:pPr lvl="4"/>
            <a:r>
              <a:rPr lang="de-DE" altLang="de-DE" dirty="0"/>
              <a:t>Fünfte Ebene</a:t>
            </a:r>
            <a:endParaRPr lang="de-CH" altLang="de-DE" dirty="0"/>
          </a:p>
        </p:txBody>
      </p:sp>
      <p:sp>
        <p:nvSpPr>
          <p:cNvPr id="4" name="Datumsplatzhalter 3">
            <a:extLst>
              <a:ext uri="{FF2B5EF4-FFF2-40B4-BE49-F238E27FC236}">
                <a16:creationId xmlns:a16="http://schemas.microsoft.com/office/drawing/2014/main" id="{8E97B720-694F-362B-5C98-299851B696B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Calibri" panose="020F0502020204030204" pitchFamily="34" charset="0"/>
                <a:cs typeface="+mn-cs"/>
              </a:defRPr>
            </a:lvl1pPr>
          </a:lstStyle>
          <a:p>
            <a:pPr>
              <a:defRPr/>
            </a:pPr>
            <a:r>
              <a:rPr lang="de-CH" dirty="0"/>
              <a:t>25.08.2023</a:t>
            </a:r>
          </a:p>
        </p:txBody>
      </p:sp>
      <p:sp>
        <p:nvSpPr>
          <p:cNvPr id="5" name="Fußzeilenplatzhalter 4">
            <a:extLst>
              <a:ext uri="{FF2B5EF4-FFF2-40B4-BE49-F238E27FC236}">
                <a16:creationId xmlns:a16="http://schemas.microsoft.com/office/drawing/2014/main" id="{FDDF737C-4ADB-7BB2-D2D8-FC8FC6AA6EF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Calibri" panose="020F0502020204030204" pitchFamily="34" charset="0"/>
                <a:cs typeface="+mn-cs"/>
              </a:defRPr>
            </a:lvl1pPr>
          </a:lstStyle>
          <a:p>
            <a:pPr>
              <a:defRPr/>
            </a:pPr>
            <a:r>
              <a:rPr lang="de-CH" dirty="0"/>
              <a:t>Thema der Präsentation</a:t>
            </a:r>
          </a:p>
        </p:txBody>
      </p:sp>
      <p:sp>
        <p:nvSpPr>
          <p:cNvPr id="6" name="Foliennummernplatzhalter 5">
            <a:extLst>
              <a:ext uri="{FF2B5EF4-FFF2-40B4-BE49-F238E27FC236}">
                <a16:creationId xmlns:a16="http://schemas.microsoft.com/office/drawing/2014/main" id="{EFBA7749-70D8-D967-4328-CEF966073E2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cs typeface="Calibri" panose="020F0502020204030204" pitchFamily="34" charset="0"/>
              </a:defRPr>
            </a:lvl1pPr>
          </a:lstStyle>
          <a:p>
            <a:pPr>
              <a:defRPr/>
            </a:pPr>
            <a:fld id="{CDAE111E-14F5-4659-A645-AA47170FECAC}" type="slidenum">
              <a:rPr lang="de-CH" altLang="de-DE" smtClean="0"/>
              <a:pPr>
                <a:defRPr/>
              </a:pPr>
              <a:t>‹Nr.›</a:t>
            </a:fld>
            <a:endParaRPr lang="de-CH" alt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solidFill>
            <a:schemeClr val="tx1"/>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1"/>
          </a:solidFill>
          <a:latin typeface="Frutiger LT Com 55 Roman" pitchFamily="34" charset="0"/>
        </a:defRPr>
      </a:lvl2pPr>
      <a:lvl3pPr algn="ctr" rtl="0" eaLnBrk="0" fontAlgn="base" hangingPunct="0">
        <a:spcBef>
          <a:spcPct val="0"/>
        </a:spcBef>
        <a:spcAft>
          <a:spcPct val="0"/>
        </a:spcAft>
        <a:defRPr sz="4400">
          <a:solidFill>
            <a:schemeClr val="tx1"/>
          </a:solidFill>
          <a:latin typeface="Frutiger LT Com 55 Roman" pitchFamily="34" charset="0"/>
        </a:defRPr>
      </a:lvl3pPr>
      <a:lvl4pPr algn="ctr" rtl="0" eaLnBrk="0" fontAlgn="base" hangingPunct="0">
        <a:spcBef>
          <a:spcPct val="0"/>
        </a:spcBef>
        <a:spcAft>
          <a:spcPct val="0"/>
        </a:spcAft>
        <a:defRPr sz="4400">
          <a:solidFill>
            <a:schemeClr val="tx1"/>
          </a:solidFill>
          <a:latin typeface="Frutiger LT Com 55 Roman" pitchFamily="34" charset="0"/>
        </a:defRPr>
      </a:lvl4pPr>
      <a:lvl5pPr algn="ctr" rtl="0" eaLnBrk="0" fontAlgn="base" hangingPunct="0">
        <a:spcBef>
          <a:spcPct val="0"/>
        </a:spcBef>
        <a:spcAft>
          <a:spcPct val="0"/>
        </a:spcAft>
        <a:defRPr sz="4400">
          <a:solidFill>
            <a:schemeClr val="tx1"/>
          </a:solidFill>
          <a:latin typeface="Frutiger LT Com 55 Roman" pitchFamily="34" charset="0"/>
        </a:defRPr>
      </a:lvl5pPr>
      <a:lvl6pPr marL="457200" algn="ctr" rtl="0" eaLnBrk="1" fontAlgn="base" hangingPunct="1">
        <a:spcBef>
          <a:spcPct val="0"/>
        </a:spcBef>
        <a:spcAft>
          <a:spcPct val="0"/>
        </a:spcAft>
        <a:defRPr sz="4400">
          <a:solidFill>
            <a:schemeClr val="tx1"/>
          </a:solidFill>
          <a:latin typeface="Frutiger LT Com 55 Roman" pitchFamily="34" charset="0"/>
        </a:defRPr>
      </a:lvl6pPr>
      <a:lvl7pPr marL="914400" algn="ctr" rtl="0" eaLnBrk="1" fontAlgn="base" hangingPunct="1">
        <a:spcBef>
          <a:spcPct val="0"/>
        </a:spcBef>
        <a:spcAft>
          <a:spcPct val="0"/>
        </a:spcAft>
        <a:defRPr sz="4400">
          <a:solidFill>
            <a:schemeClr val="tx1"/>
          </a:solidFill>
          <a:latin typeface="Frutiger LT Com 55 Roman" pitchFamily="34" charset="0"/>
        </a:defRPr>
      </a:lvl7pPr>
      <a:lvl8pPr marL="1371600" algn="ctr" rtl="0" eaLnBrk="1" fontAlgn="base" hangingPunct="1">
        <a:spcBef>
          <a:spcPct val="0"/>
        </a:spcBef>
        <a:spcAft>
          <a:spcPct val="0"/>
        </a:spcAft>
        <a:defRPr sz="4400">
          <a:solidFill>
            <a:schemeClr val="tx1"/>
          </a:solidFill>
          <a:latin typeface="Frutiger LT Com 55 Roman" pitchFamily="34" charset="0"/>
        </a:defRPr>
      </a:lvl8pPr>
      <a:lvl9pPr marL="1828800" algn="ctr" rtl="0" eaLnBrk="1" fontAlgn="base" hangingPunct="1">
        <a:spcBef>
          <a:spcPct val="0"/>
        </a:spcBef>
        <a:spcAft>
          <a:spcPct val="0"/>
        </a:spcAft>
        <a:defRPr sz="4400">
          <a:solidFill>
            <a:schemeClr val="tx1"/>
          </a:solidFill>
          <a:latin typeface="Frutiger LT Com 55 Roman"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5.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7.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5E5872AF-9A36-7591-5BCC-99952B25C2AC}"/>
              </a:ext>
            </a:extLst>
          </p:cNvPr>
          <p:cNvSpPr>
            <a:spLocks noGrp="1"/>
          </p:cNvSpPr>
          <p:nvPr>
            <p:ph type="ctrTitle"/>
          </p:nvPr>
        </p:nvSpPr>
        <p:spPr>
          <a:xfrm>
            <a:off x="685800" y="1844675"/>
            <a:ext cx="7772400" cy="1755775"/>
          </a:xfrm>
        </p:spPr>
        <p:txBody>
          <a:bodyPr/>
          <a:lstStyle/>
          <a:p>
            <a:pPr eaLnBrk="1" hangingPunct="1"/>
            <a:r>
              <a:rPr lang="de-CH" altLang="de-DE" sz="5400" dirty="0"/>
              <a:t>Die Komplexität der Urteils(</a:t>
            </a:r>
            <a:r>
              <a:rPr lang="de-CH" altLang="de-DE" sz="5400" dirty="0" err="1"/>
              <a:t>un</a:t>
            </a:r>
            <a:r>
              <a:rPr lang="de-CH" altLang="de-DE" sz="5400" dirty="0"/>
              <a:t>)</a:t>
            </a:r>
            <a:r>
              <a:rPr lang="de-CH" altLang="de-DE" sz="5400" dirty="0" err="1"/>
              <a:t>fähigkeit</a:t>
            </a:r>
            <a:endParaRPr lang="de-CH" altLang="de-DE" sz="5400" dirty="0"/>
          </a:p>
        </p:txBody>
      </p:sp>
      <p:sp>
        <p:nvSpPr>
          <p:cNvPr id="4099" name="Foliennummernplatzhalter 5">
            <a:extLst>
              <a:ext uri="{FF2B5EF4-FFF2-40B4-BE49-F238E27FC236}">
                <a16:creationId xmlns:a16="http://schemas.microsoft.com/office/drawing/2014/main" id="{CEBFBDF4-BD21-A6C2-BE7C-7DEBAA1B05C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3C427F87-BDCA-48B7-93F5-F2D9F230F7F7}" type="slidenum">
              <a:rPr lang="de-CH" altLang="de-DE" sz="1200">
                <a:solidFill>
                  <a:srgbClr val="898989"/>
                </a:solidFill>
                <a:latin typeface="Calibri" panose="020F0502020204030204" pitchFamily="34" charset="0"/>
              </a:rPr>
              <a:pPr>
                <a:spcBef>
                  <a:spcPct val="0"/>
                </a:spcBef>
                <a:buFontTx/>
                <a:buNone/>
              </a:pPr>
              <a:t>1</a:t>
            </a:fld>
            <a:endParaRPr lang="de-CH" altLang="de-DE" sz="1200" dirty="0">
              <a:solidFill>
                <a:srgbClr val="898989"/>
              </a:solidFill>
              <a:latin typeface="Calibri" panose="020F0502020204030204" pitchFamily="34" charset="0"/>
            </a:endParaRPr>
          </a:p>
        </p:txBody>
      </p:sp>
      <p:sp>
        <p:nvSpPr>
          <p:cNvPr id="2" name="Datumsplatzhalter 1">
            <a:extLst>
              <a:ext uri="{FF2B5EF4-FFF2-40B4-BE49-F238E27FC236}">
                <a16:creationId xmlns:a16="http://schemas.microsoft.com/office/drawing/2014/main" id="{B745A6CD-F92F-EF28-9FA7-18DAB63BB7AB}"/>
              </a:ext>
            </a:extLst>
          </p:cNvPr>
          <p:cNvSpPr>
            <a:spLocks noGrp="1"/>
          </p:cNvSpPr>
          <p:nvPr>
            <p:ph type="dt" sz="quarter" idx="10"/>
          </p:nvPr>
        </p:nvSpPr>
        <p:spPr/>
        <p:txBody>
          <a:bodyPr/>
          <a:lstStyle/>
          <a:p>
            <a:pPr>
              <a:defRPr/>
            </a:pPr>
            <a:r>
              <a:rPr lang="de-CH"/>
              <a:t>25.08.2023</a:t>
            </a:r>
            <a:endParaRPr lang="de-CH" dirty="0"/>
          </a:p>
        </p:txBody>
      </p:sp>
      <p:pic>
        <p:nvPicPr>
          <p:cNvPr id="4" name="Grafik 3">
            <a:extLst>
              <a:ext uri="{FF2B5EF4-FFF2-40B4-BE49-F238E27FC236}">
                <a16:creationId xmlns:a16="http://schemas.microsoft.com/office/drawing/2014/main" id="{804918A0-55BC-841F-2943-084E13836F82}"/>
              </a:ext>
            </a:extLst>
          </p:cNvPr>
          <p:cNvPicPr>
            <a:picLocks noChangeAspect="1"/>
          </p:cNvPicPr>
          <p:nvPr/>
        </p:nvPicPr>
        <p:blipFill>
          <a:blip r:embed="rId2"/>
          <a:stretch>
            <a:fillRect/>
          </a:stretch>
        </p:blipFill>
        <p:spPr>
          <a:xfrm>
            <a:off x="1908175" y="3743325"/>
            <a:ext cx="5473700" cy="1589088"/>
          </a:xfrm>
          <a:prstGeom prst="rect">
            <a:avLst/>
          </a:prstGeom>
        </p:spPr>
        <p:style>
          <a:lnRef idx="2">
            <a:schemeClr val="accent5">
              <a:shade val="50000"/>
            </a:schemeClr>
          </a:lnRef>
          <a:fillRef idx="1">
            <a:schemeClr val="accent5"/>
          </a:fillRef>
          <a:effectRef idx="0">
            <a:schemeClr val="accent5"/>
          </a:effectRef>
          <a:fontRef idx="minor">
            <a:schemeClr val="lt1"/>
          </a:fontRef>
        </p:style>
      </p:pic>
      <p:sp>
        <p:nvSpPr>
          <p:cNvPr id="4102" name="Rechteck 4">
            <a:extLst>
              <a:ext uri="{FF2B5EF4-FFF2-40B4-BE49-F238E27FC236}">
                <a16:creationId xmlns:a16="http://schemas.microsoft.com/office/drawing/2014/main" id="{98C59B92-A001-B6DF-8104-638E4F11D904}"/>
              </a:ext>
            </a:extLst>
          </p:cNvPr>
          <p:cNvSpPr>
            <a:spLocks noChangeArrowheads="1"/>
          </p:cNvSpPr>
          <p:nvPr/>
        </p:nvSpPr>
        <p:spPr bwMode="auto">
          <a:xfrm>
            <a:off x="1835150" y="5351463"/>
            <a:ext cx="2428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r>
              <a:rPr lang="en-US" altLang="de-DE" sz="1000" i="1" dirty="0">
                <a:latin typeface="Calibri" panose="020F0502020204030204" pitchFamily="34" charset="0"/>
                <a:cs typeface="Calibri" panose="020F0502020204030204" pitchFamily="34" charset="0"/>
              </a:rPr>
              <a:t>Image by Gerd Altmann from </a:t>
            </a:r>
            <a:r>
              <a:rPr lang="en-US" altLang="de-DE" sz="1000" i="1" dirty="0" err="1">
                <a:latin typeface="Calibri" panose="020F0502020204030204" pitchFamily="34" charset="0"/>
                <a:cs typeface="Calibri" panose="020F0502020204030204" pitchFamily="34" charset="0"/>
              </a:rPr>
              <a:t>Pixabay</a:t>
            </a:r>
            <a:endParaRPr lang="en-US" altLang="de-DE" sz="1000" i="1"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a:extLst>
              <a:ext uri="{FF2B5EF4-FFF2-40B4-BE49-F238E27FC236}">
                <a16:creationId xmlns:a16="http://schemas.microsoft.com/office/drawing/2014/main" id="{8342FE3A-B9E4-ECE9-7D28-C161AA94C5B1}"/>
              </a:ext>
            </a:extLst>
          </p:cNvPr>
          <p:cNvSpPr>
            <a:spLocks noGrp="1"/>
          </p:cNvSpPr>
          <p:nvPr>
            <p:ph type="title"/>
          </p:nvPr>
        </p:nvSpPr>
        <p:spPr/>
        <p:txBody>
          <a:bodyPr/>
          <a:lstStyle/>
          <a:p>
            <a:r>
              <a:rPr lang="de-DE" altLang="de-DE" sz="3600" dirty="0"/>
              <a:t>Validierungszeitpunkt</a:t>
            </a:r>
            <a:br>
              <a:rPr lang="de-DE" altLang="de-DE" sz="3600" dirty="0"/>
            </a:br>
            <a:r>
              <a:rPr lang="de-DE" altLang="de-DE" sz="2400" dirty="0"/>
              <a:t>Urteilsunfähigkeit als </a:t>
            </a:r>
            <a:r>
              <a:rPr lang="de-DE" altLang="de-DE" sz="2400" b="1" dirty="0"/>
              <a:t>Wirksamkeitsvoraussetzung</a:t>
            </a:r>
            <a:endParaRPr lang="de-CH" altLang="de-DE" sz="2400" b="1" dirty="0"/>
          </a:p>
        </p:txBody>
      </p:sp>
      <p:graphicFrame>
        <p:nvGraphicFramePr>
          <p:cNvPr id="3" name="Inhaltsplatzhalter 2"/>
          <p:cNvGraphicFramePr>
            <a:graphicFrameLocks noGrp="1"/>
          </p:cNvGraphicFramePr>
          <p:nvPr>
            <p:ph idx="1"/>
            <p:extLst>
              <p:ext uri="{D42A27DB-BD31-4B8C-83A1-F6EECF244321}">
                <p14:modId xmlns:p14="http://schemas.microsoft.com/office/powerpoint/2010/main" val="1728595614"/>
              </p:ext>
            </p:extLst>
          </p:nvPr>
        </p:nvGraphicFramePr>
        <p:xfrm>
          <a:off x="457200" y="1417638"/>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a:extLst>
              <a:ext uri="{FF2B5EF4-FFF2-40B4-BE49-F238E27FC236}">
                <a16:creationId xmlns:a16="http://schemas.microsoft.com/office/drawing/2014/main" id="{38809A03-6A5D-261C-0E77-50D1E628C6AF}"/>
              </a:ext>
            </a:extLst>
          </p:cNvPr>
          <p:cNvSpPr>
            <a:spLocks noGrp="1"/>
          </p:cNvSpPr>
          <p:nvPr>
            <p:ph type="dt" sz="quarter" idx="10"/>
          </p:nvPr>
        </p:nvSpPr>
        <p:spPr/>
        <p:txBody>
          <a:bodyPr/>
          <a:lstStyle/>
          <a:p>
            <a:pPr>
              <a:defRPr/>
            </a:pPr>
            <a:r>
              <a:rPr lang="de-CH"/>
              <a:t>25.08.2023</a:t>
            </a:r>
            <a:endParaRPr lang="de-CH" dirty="0"/>
          </a:p>
        </p:txBody>
      </p:sp>
      <p:sp>
        <p:nvSpPr>
          <p:cNvPr id="13317" name="Foliennummernplatzhalter 5">
            <a:extLst>
              <a:ext uri="{FF2B5EF4-FFF2-40B4-BE49-F238E27FC236}">
                <a16:creationId xmlns:a16="http://schemas.microsoft.com/office/drawing/2014/main" id="{4A1A51E3-202B-1F8F-A65B-63DCDE3D616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DF3AE703-83A0-46EE-B489-A4619E6287B4}" type="slidenum">
              <a:rPr lang="de-CH" altLang="de-DE" sz="1200">
                <a:solidFill>
                  <a:srgbClr val="898989"/>
                </a:solidFill>
                <a:latin typeface="Calibri" panose="020F0502020204030204" pitchFamily="34" charset="0"/>
              </a:rPr>
              <a:pPr>
                <a:spcBef>
                  <a:spcPct val="0"/>
                </a:spcBef>
                <a:buFontTx/>
                <a:buNone/>
              </a:pPr>
              <a:t>10</a:t>
            </a:fld>
            <a:endParaRPr lang="de-CH" altLang="de-DE" sz="1200" dirty="0">
              <a:solidFill>
                <a:srgbClr val="898989"/>
              </a:solidFill>
              <a:latin typeface="Calibri" panose="020F0502020204030204" pitchFamily="34" charset="0"/>
            </a:endParaRPr>
          </a:p>
        </p:txBody>
      </p:sp>
      <p:pic>
        <p:nvPicPr>
          <p:cNvPr id="13318" name="Grafik 1">
            <a:extLst>
              <a:ext uri="{FF2B5EF4-FFF2-40B4-BE49-F238E27FC236}">
                <a16:creationId xmlns:a16="http://schemas.microsoft.com/office/drawing/2014/main" id="{A5D7F569-B639-4829-9328-E1DDD067EF84}"/>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276975" y="2492896"/>
            <a:ext cx="2409825"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sz="3600" dirty="0"/>
              <a:t>Validierungszeitpunkt</a:t>
            </a:r>
            <a:br>
              <a:rPr lang="de-DE" altLang="de-DE" sz="3600" dirty="0"/>
            </a:br>
            <a:r>
              <a:rPr lang="de-DE" altLang="de-DE" sz="2400" dirty="0" smtClean="0"/>
              <a:t>Dos </a:t>
            </a:r>
            <a:r>
              <a:rPr lang="de-DE" altLang="de-DE" sz="2400" dirty="0" err="1" smtClean="0"/>
              <a:t>and</a:t>
            </a:r>
            <a:r>
              <a:rPr lang="de-DE" altLang="de-DE" sz="2400" dirty="0" smtClean="0"/>
              <a:t> </a:t>
            </a:r>
            <a:r>
              <a:rPr lang="de-DE" altLang="de-DE" sz="2400" dirty="0" err="1" smtClean="0"/>
              <a:t>Dont‘s</a:t>
            </a:r>
            <a:r>
              <a:rPr lang="de-DE" altLang="de-DE" sz="2400" dirty="0" smtClean="0"/>
              <a:t> beim ärztlichen Zeugnis</a:t>
            </a:r>
            <a:endParaRPr lang="de-CH" sz="2400" dirty="0"/>
          </a:p>
        </p:txBody>
      </p:sp>
      <p:sp>
        <p:nvSpPr>
          <p:cNvPr id="3" name="Inhaltsplatzhalter 2"/>
          <p:cNvSpPr>
            <a:spLocks noGrp="1"/>
          </p:cNvSpPr>
          <p:nvPr>
            <p:ph idx="1"/>
          </p:nvPr>
        </p:nvSpPr>
        <p:spPr/>
        <p:txBody>
          <a:bodyPr/>
          <a:lstStyle/>
          <a:p>
            <a:pPr marL="0" indent="0">
              <a:buNone/>
            </a:pPr>
            <a:endParaRPr lang="de-CH" dirty="0"/>
          </a:p>
        </p:txBody>
      </p:sp>
      <p:sp>
        <p:nvSpPr>
          <p:cNvPr id="4" name="Datumsplatzhalter 3"/>
          <p:cNvSpPr>
            <a:spLocks noGrp="1"/>
          </p:cNvSpPr>
          <p:nvPr>
            <p:ph type="dt" sz="half" idx="10"/>
          </p:nvPr>
        </p:nvSpPr>
        <p:spPr/>
        <p:txBody>
          <a:bodyPr/>
          <a:lstStyle/>
          <a:p>
            <a:pPr>
              <a:defRPr/>
            </a:pPr>
            <a:r>
              <a:rPr lang="de-CH" smtClean="0"/>
              <a:t>25.08.2023</a:t>
            </a:r>
            <a:endParaRPr lang="de-CH"/>
          </a:p>
        </p:txBody>
      </p:sp>
      <p:sp>
        <p:nvSpPr>
          <p:cNvPr id="5" name="Foliennummernplatzhalter 4"/>
          <p:cNvSpPr>
            <a:spLocks noGrp="1"/>
          </p:cNvSpPr>
          <p:nvPr>
            <p:ph type="sldNum" sz="quarter" idx="12"/>
          </p:nvPr>
        </p:nvSpPr>
        <p:spPr/>
        <p:txBody>
          <a:bodyPr/>
          <a:lstStyle/>
          <a:p>
            <a:pPr>
              <a:defRPr/>
            </a:pPr>
            <a:fld id="{40CAD056-72E0-4384-9861-E35859B6B3A5}" type="slidenum">
              <a:rPr lang="de-CH" altLang="de-DE" smtClean="0"/>
              <a:pPr>
                <a:defRPr/>
              </a:pPr>
              <a:t>11</a:t>
            </a:fld>
            <a:endParaRPr lang="de-CH" altLang="de-DE" dirty="0"/>
          </a:p>
        </p:txBody>
      </p:sp>
      <p:sp>
        <p:nvSpPr>
          <p:cNvPr id="6" name="Abgerundetes Rechteck 5"/>
          <p:cNvSpPr/>
          <p:nvPr/>
        </p:nvSpPr>
        <p:spPr>
          <a:xfrm>
            <a:off x="457200" y="1993010"/>
            <a:ext cx="8229600" cy="12785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de-DE" sz="1600" dirty="0" smtClean="0"/>
              <a:t>Es liegen </a:t>
            </a:r>
            <a:r>
              <a:rPr lang="de-DE" sz="1600" b="1" dirty="0" smtClean="0"/>
              <a:t>körperliche Gründe </a:t>
            </a:r>
            <a:r>
              <a:rPr lang="de-DE" sz="1600" dirty="0" smtClean="0"/>
              <a:t>vor, die zu einer Einschränkung der Urteilsfähigkeit in allen Belangen führen. Frau X ist völlig </a:t>
            </a:r>
            <a:r>
              <a:rPr lang="de-DE" sz="1600" b="1" dirty="0" smtClean="0"/>
              <a:t>blind</a:t>
            </a:r>
            <a:r>
              <a:rPr lang="de-DE" sz="1600" dirty="0" smtClean="0"/>
              <a:t> und damit ist das Lesen eines Vertragstextes unmöglich, es besteht auch eine </a:t>
            </a:r>
            <a:r>
              <a:rPr lang="de-DE" sz="1600" b="1" dirty="0" smtClean="0"/>
              <a:t>Schwerhörigkeit</a:t>
            </a:r>
            <a:r>
              <a:rPr lang="de-DE" sz="1600" dirty="0" smtClean="0"/>
              <a:t>. Sie ist nur im </a:t>
            </a:r>
            <a:r>
              <a:rPr lang="de-DE" sz="1600" b="1" dirty="0" smtClean="0"/>
              <a:t>Rollstuhl</a:t>
            </a:r>
            <a:r>
              <a:rPr lang="de-DE" sz="1600" dirty="0" smtClean="0"/>
              <a:t> mobil. Frau X ist auch aufgrund ihres </a:t>
            </a:r>
            <a:r>
              <a:rPr lang="de-DE" sz="1600" b="1" dirty="0" smtClean="0"/>
              <a:t>hohen Alters</a:t>
            </a:r>
            <a:r>
              <a:rPr lang="de-DE" sz="1600" dirty="0" smtClean="0"/>
              <a:t> nicht mehr handlungsfähig.</a:t>
            </a:r>
            <a:endParaRPr lang="de-CH" sz="1600" dirty="0"/>
          </a:p>
        </p:txBody>
      </p:sp>
      <p:sp>
        <p:nvSpPr>
          <p:cNvPr id="7" name="Abgerundetes Rechteck 6"/>
          <p:cNvSpPr/>
          <p:nvPr/>
        </p:nvSpPr>
        <p:spPr>
          <a:xfrm>
            <a:off x="457200" y="3933055"/>
            <a:ext cx="8229600" cy="230425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de-DE" sz="1600" dirty="0" smtClean="0"/>
              <a:t>Herr Y leidet an </a:t>
            </a:r>
            <a:r>
              <a:rPr lang="de-DE" sz="1600" b="1" dirty="0" smtClean="0"/>
              <a:t>mittelschwerer Demenz </a:t>
            </a:r>
            <a:r>
              <a:rPr lang="de-DE" sz="1600" dirty="0" smtClean="0"/>
              <a:t>bei Alzheimer-Krankheit, differenzialdiagnostisch Demenz mit </a:t>
            </a:r>
            <a:r>
              <a:rPr lang="de-DE" sz="1600" dirty="0" err="1" smtClean="0"/>
              <a:t>Lewy-Körperchen</a:t>
            </a:r>
            <a:r>
              <a:rPr lang="de-DE" sz="1600" dirty="0" smtClean="0"/>
              <a:t>. Die neuropsychologische Untersuchung vom 11.05.2023 hat </a:t>
            </a:r>
            <a:r>
              <a:rPr lang="de-DE" sz="1600" b="1" dirty="0" smtClean="0"/>
              <a:t>mittelschwere bis schwere kognitive Beeinträchtigungen</a:t>
            </a:r>
            <a:r>
              <a:rPr lang="de-DE" sz="1600" dirty="0" smtClean="0"/>
              <a:t> </a:t>
            </a:r>
            <a:r>
              <a:rPr lang="de-DE" sz="1600" b="1" dirty="0" smtClean="0"/>
              <a:t>in den </a:t>
            </a:r>
            <a:r>
              <a:rPr lang="de-DE" sz="1600" b="1" dirty="0" err="1" smtClean="0"/>
              <a:t>attentiven</a:t>
            </a:r>
            <a:r>
              <a:rPr lang="de-DE" sz="1600" b="1" dirty="0" smtClean="0"/>
              <a:t>, mnestischen und exekutiven Funktionen ergeben. </a:t>
            </a:r>
            <a:r>
              <a:rPr lang="de-DE" sz="1600" dirty="0" smtClean="0"/>
              <a:t>Herr Y leidet an ausgeprägter </a:t>
            </a:r>
            <a:r>
              <a:rPr lang="de-DE" sz="1600" b="1" dirty="0" smtClean="0"/>
              <a:t>Kommunikationsstörung</a:t>
            </a:r>
            <a:r>
              <a:rPr lang="de-DE" sz="1600" dirty="0" smtClean="0"/>
              <a:t> und an visuellen Halluzinationen. Er kann Geschäfte bezüglich Personen- und Vermögenssorge nicht mehr verstehen oder deren Konsequenzen abschätzen. Er ist nicht in der Lage, den Wert von Gegenständen einzuordnen (wie teuer etwas ist). Durch fehlende Krankheitseinsicht vermag er nicht einzuschätzen, welcher Unterstützung er im Alltag bedarf.</a:t>
            </a:r>
            <a:endParaRPr lang="de-CH" sz="1600" dirty="0"/>
          </a:p>
        </p:txBody>
      </p:sp>
      <p:sp>
        <p:nvSpPr>
          <p:cNvPr id="8" name="Rechteck 7"/>
          <p:cNvSpPr/>
          <p:nvPr/>
        </p:nvSpPr>
        <p:spPr>
          <a:xfrm>
            <a:off x="457200" y="1589587"/>
            <a:ext cx="8229600" cy="38123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b="1" dirty="0" err="1" smtClean="0"/>
              <a:t>Dont‘s</a:t>
            </a:r>
            <a:endParaRPr lang="de-CH" b="1" dirty="0"/>
          </a:p>
        </p:txBody>
      </p:sp>
      <p:sp>
        <p:nvSpPr>
          <p:cNvPr id="9" name="Rechteck 8"/>
          <p:cNvSpPr/>
          <p:nvPr/>
        </p:nvSpPr>
        <p:spPr>
          <a:xfrm>
            <a:off x="457200" y="3501008"/>
            <a:ext cx="8229600" cy="38767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b="1" dirty="0" smtClean="0"/>
              <a:t>Dos</a:t>
            </a:r>
            <a:endParaRPr lang="de-CH" b="1" dirty="0"/>
          </a:p>
        </p:txBody>
      </p:sp>
    </p:spTree>
    <p:extLst>
      <p:ext uri="{BB962C8B-B14F-4D97-AF65-F5344CB8AC3E}">
        <p14:creationId xmlns:p14="http://schemas.microsoft.com/office/powerpoint/2010/main" val="3189801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a:extLst>
              <a:ext uri="{FF2B5EF4-FFF2-40B4-BE49-F238E27FC236}">
                <a16:creationId xmlns:a16="http://schemas.microsoft.com/office/drawing/2014/main" id="{BFEACE24-69AA-815D-A40A-85374A0FCCB5}"/>
              </a:ext>
            </a:extLst>
          </p:cNvPr>
          <p:cNvSpPr>
            <a:spLocks noGrp="1"/>
          </p:cNvSpPr>
          <p:nvPr>
            <p:ph type="title"/>
          </p:nvPr>
        </p:nvSpPr>
        <p:spPr>
          <a:xfrm>
            <a:off x="457200" y="260350"/>
            <a:ext cx="8229600" cy="1439863"/>
          </a:xfrm>
        </p:spPr>
        <p:txBody>
          <a:bodyPr/>
          <a:lstStyle/>
          <a:p>
            <a:r>
              <a:rPr lang="de-DE" altLang="de-DE" sz="3600" dirty="0"/>
              <a:t>Errichtungszeitpunkt</a:t>
            </a:r>
            <a:br>
              <a:rPr lang="de-DE" altLang="de-DE" sz="3600" dirty="0"/>
            </a:br>
            <a:r>
              <a:rPr lang="de-DE" altLang="de-DE" sz="2400" dirty="0"/>
              <a:t>Urteilsfähigkeit als </a:t>
            </a:r>
            <a:r>
              <a:rPr lang="de-DE" altLang="de-DE" sz="2400" b="1" dirty="0"/>
              <a:t>Gültigkeitsvoraussetzung</a:t>
            </a:r>
            <a:endParaRPr lang="de-CH" altLang="de-DE" sz="2400" b="1" dirty="0"/>
          </a:p>
        </p:txBody>
      </p:sp>
      <p:graphicFrame>
        <p:nvGraphicFramePr>
          <p:cNvPr id="7" name="Inhaltsplatzhalter 6">
            <a:extLst>
              <a:ext uri="{FF2B5EF4-FFF2-40B4-BE49-F238E27FC236}">
                <a16:creationId xmlns:a16="http://schemas.microsoft.com/office/drawing/2014/main" id="{5206ADA6-C447-4E79-6FF3-A0C900538BC6}"/>
              </a:ext>
            </a:extLst>
          </p:cNvPr>
          <p:cNvGraphicFramePr>
            <a:graphicFrameLocks noGrp="1"/>
          </p:cNvGraphicFramePr>
          <p:nvPr>
            <p:ph idx="1"/>
            <p:extLst>
              <p:ext uri="{D42A27DB-BD31-4B8C-83A1-F6EECF244321}">
                <p14:modId xmlns:p14="http://schemas.microsoft.com/office/powerpoint/2010/main" val="2508330649"/>
              </p:ext>
            </p:extLst>
          </p:nvPr>
        </p:nvGraphicFramePr>
        <p:xfrm>
          <a:off x="457200" y="1700213"/>
          <a:ext cx="822960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a:extLst>
              <a:ext uri="{FF2B5EF4-FFF2-40B4-BE49-F238E27FC236}">
                <a16:creationId xmlns:a16="http://schemas.microsoft.com/office/drawing/2014/main" id="{3DC83729-5020-B064-370E-20C822E4219E}"/>
              </a:ext>
            </a:extLst>
          </p:cNvPr>
          <p:cNvSpPr>
            <a:spLocks noGrp="1"/>
          </p:cNvSpPr>
          <p:nvPr>
            <p:ph type="dt" sz="quarter" idx="10"/>
          </p:nvPr>
        </p:nvSpPr>
        <p:spPr/>
        <p:txBody>
          <a:bodyPr/>
          <a:lstStyle/>
          <a:p>
            <a:pPr>
              <a:defRPr/>
            </a:pPr>
            <a:r>
              <a:rPr lang="de-CH"/>
              <a:t>25.08.2023</a:t>
            </a:r>
            <a:endParaRPr lang="de-CH" dirty="0"/>
          </a:p>
        </p:txBody>
      </p:sp>
      <p:sp>
        <p:nvSpPr>
          <p:cNvPr id="14341" name="Foliennummernplatzhalter 5">
            <a:extLst>
              <a:ext uri="{FF2B5EF4-FFF2-40B4-BE49-F238E27FC236}">
                <a16:creationId xmlns:a16="http://schemas.microsoft.com/office/drawing/2014/main" id="{1C048E6D-27A1-7AC2-ACC2-A9C0EF597E8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630B86F0-D6A9-4BFA-9571-FCBB6DDFA5F5}" type="slidenum">
              <a:rPr lang="de-CH" altLang="de-DE" sz="1200">
                <a:solidFill>
                  <a:srgbClr val="898989"/>
                </a:solidFill>
                <a:latin typeface="Calibri" panose="020F0502020204030204" pitchFamily="34" charset="0"/>
              </a:rPr>
              <a:pPr>
                <a:spcBef>
                  <a:spcPct val="0"/>
                </a:spcBef>
                <a:buFontTx/>
                <a:buNone/>
              </a:pPr>
              <a:t>12</a:t>
            </a:fld>
            <a:endParaRPr lang="de-CH" altLang="de-DE" sz="1200" dirty="0">
              <a:solidFill>
                <a:srgbClr val="898989"/>
              </a:solidFill>
              <a:latin typeface="Calibri" panose="020F0502020204030204" pitchFamily="34" charset="0"/>
            </a:endParaRPr>
          </a:p>
        </p:txBody>
      </p:sp>
      <p:pic>
        <p:nvPicPr>
          <p:cNvPr id="14342" name="Grafik 1">
            <a:extLst>
              <a:ext uri="{FF2B5EF4-FFF2-40B4-BE49-F238E27FC236}">
                <a16:creationId xmlns:a16="http://schemas.microsoft.com/office/drawing/2014/main" id="{3A6A352C-4CE4-3E75-A84B-F861BE8A37E1}"/>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3743325" y="1484313"/>
            <a:ext cx="165735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a:extLst>
              <a:ext uri="{FF2B5EF4-FFF2-40B4-BE49-F238E27FC236}">
                <a16:creationId xmlns:a16="http://schemas.microsoft.com/office/drawing/2014/main" id="{44592AD7-1F8D-0327-8FC9-8ED4481472DF}"/>
              </a:ext>
            </a:extLst>
          </p:cNvPr>
          <p:cNvSpPr>
            <a:spLocks noGrp="1"/>
          </p:cNvSpPr>
          <p:nvPr>
            <p:ph type="title"/>
          </p:nvPr>
        </p:nvSpPr>
        <p:spPr/>
        <p:txBody>
          <a:bodyPr/>
          <a:lstStyle/>
          <a:p>
            <a:r>
              <a:rPr lang="de-DE" altLang="de-DE" sz="3600" dirty="0">
                <a:solidFill>
                  <a:srgbClr val="000000"/>
                </a:solidFill>
              </a:rPr>
              <a:t>Errichtungszeitpunkt</a:t>
            </a:r>
            <a:br>
              <a:rPr lang="de-DE" altLang="de-DE" sz="3600" dirty="0">
                <a:solidFill>
                  <a:srgbClr val="000000"/>
                </a:solidFill>
              </a:rPr>
            </a:br>
            <a:r>
              <a:rPr lang="de-DE" altLang="de-DE" sz="2400" dirty="0" smtClean="0">
                <a:solidFill>
                  <a:srgbClr val="000000"/>
                </a:solidFill>
              </a:rPr>
              <a:t>Vermutungen als Leuchttürme</a:t>
            </a:r>
            <a:endParaRPr lang="de-CH" altLang="de-DE" dirty="0"/>
          </a:p>
        </p:txBody>
      </p:sp>
      <p:graphicFrame>
        <p:nvGraphicFramePr>
          <p:cNvPr id="6" name="Inhaltsplatzhalter 5">
            <a:extLst>
              <a:ext uri="{FF2B5EF4-FFF2-40B4-BE49-F238E27FC236}">
                <a16:creationId xmlns:a16="http://schemas.microsoft.com/office/drawing/2014/main" id="{FD763E07-C474-154E-29CE-EBFBC4FAF22C}"/>
              </a:ext>
            </a:extLst>
          </p:cNvPr>
          <p:cNvGraphicFramePr>
            <a:graphicFrameLocks noGrp="1"/>
          </p:cNvGraphicFramePr>
          <p:nvPr>
            <p:ph idx="1"/>
            <p:extLst>
              <p:ext uri="{D42A27DB-BD31-4B8C-83A1-F6EECF244321}">
                <p14:modId xmlns:p14="http://schemas.microsoft.com/office/powerpoint/2010/main" val="2004810045"/>
              </p:ext>
            </p:extLst>
          </p:nvPr>
        </p:nvGraphicFramePr>
        <p:xfrm>
          <a:off x="457200" y="1417638"/>
          <a:ext cx="8229600" cy="493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a:extLst>
              <a:ext uri="{FF2B5EF4-FFF2-40B4-BE49-F238E27FC236}">
                <a16:creationId xmlns:a16="http://schemas.microsoft.com/office/drawing/2014/main" id="{41D0EB96-4195-1F2F-3808-85586A1050AB}"/>
              </a:ext>
            </a:extLst>
          </p:cNvPr>
          <p:cNvSpPr>
            <a:spLocks noGrp="1"/>
          </p:cNvSpPr>
          <p:nvPr>
            <p:ph type="dt" sz="quarter" idx="10"/>
          </p:nvPr>
        </p:nvSpPr>
        <p:spPr/>
        <p:txBody>
          <a:bodyPr/>
          <a:lstStyle/>
          <a:p>
            <a:pPr>
              <a:defRPr/>
            </a:pPr>
            <a:r>
              <a:rPr lang="de-CH"/>
              <a:t>25.08.2023</a:t>
            </a:r>
            <a:endParaRPr lang="de-CH" dirty="0"/>
          </a:p>
        </p:txBody>
      </p:sp>
      <p:sp>
        <p:nvSpPr>
          <p:cNvPr id="15365" name="Foliennummernplatzhalter 4">
            <a:extLst>
              <a:ext uri="{FF2B5EF4-FFF2-40B4-BE49-F238E27FC236}">
                <a16:creationId xmlns:a16="http://schemas.microsoft.com/office/drawing/2014/main" id="{036377B0-532E-12D0-C854-A630E0656FC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utiger LT Com 55 Roman" pitchFamily="34" charset="0"/>
                <a:cs typeface="Arial" panose="020B0604020202020204" pitchFamily="34" charset="0"/>
              </a:defRPr>
            </a:lvl1pPr>
            <a:lvl2pPr marL="742950" indent="-285750">
              <a:defRPr>
                <a:solidFill>
                  <a:schemeClr val="tx1"/>
                </a:solidFill>
                <a:latin typeface="Frutiger LT Com 55 Roman" pitchFamily="34" charset="0"/>
                <a:cs typeface="Arial" panose="020B0604020202020204" pitchFamily="34" charset="0"/>
              </a:defRPr>
            </a:lvl2pPr>
            <a:lvl3pPr marL="1143000" indent="-228600">
              <a:defRPr>
                <a:solidFill>
                  <a:schemeClr val="tx1"/>
                </a:solidFill>
                <a:latin typeface="Frutiger LT Com 55 Roman" pitchFamily="34" charset="0"/>
                <a:cs typeface="Arial" panose="020B0604020202020204" pitchFamily="34" charset="0"/>
              </a:defRPr>
            </a:lvl3pPr>
            <a:lvl4pPr marL="1600200" indent="-228600">
              <a:defRPr>
                <a:solidFill>
                  <a:schemeClr val="tx1"/>
                </a:solidFill>
                <a:latin typeface="Frutiger LT Com 55 Roman" pitchFamily="34" charset="0"/>
                <a:cs typeface="Arial" panose="020B0604020202020204" pitchFamily="34" charset="0"/>
              </a:defRPr>
            </a:lvl4pPr>
            <a:lvl5pPr marL="2057400" indent="-228600">
              <a:defRPr>
                <a:solidFill>
                  <a:schemeClr val="tx1"/>
                </a:solidFill>
                <a:latin typeface="Frutiger LT Com 55 Roman"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9pPr>
          </a:lstStyle>
          <a:p>
            <a:fld id="{2CDA1C24-308D-4931-BAAB-6B1D4A0FCF77}" type="slidenum">
              <a:rPr lang="de-CH" altLang="de-DE">
                <a:solidFill>
                  <a:srgbClr val="898989"/>
                </a:solidFill>
                <a:latin typeface="Calibri" panose="020F0502020204030204" pitchFamily="34" charset="0"/>
                <a:cs typeface="Calibri" panose="020F0502020204030204" pitchFamily="34" charset="0"/>
              </a:rPr>
              <a:pPr/>
              <a:t>13</a:t>
            </a:fld>
            <a:endParaRPr lang="de-CH" altLang="de-DE" dirty="0">
              <a:solidFill>
                <a:srgbClr val="898989"/>
              </a:solidFill>
              <a:latin typeface="Calibri" panose="020F0502020204030204" pitchFamily="34" charset="0"/>
              <a:cs typeface="Calibri" panose="020F0502020204030204" pitchFamily="34" charset="0"/>
            </a:endParaRPr>
          </a:p>
        </p:txBody>
      </p:sp>
      <p:pic>
        <p:nvPicPr>
          <p:cNvPr id="15366" name="Grafik 7">
            <a:extLst>
              <a:ext uri="{FF2B5EF4-FFF2-40B4-BE49-F238E27FC236}">
                <a16:creationId xmlns:a16="http://schemas.microsoft.com/office/drawing/2014/main" id="{630378CD-C28B-3378-A5AC-84993D8471D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5650" y="2133600"/>
            <a:ext cx="884238"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6">
            <a:extLst>
              <a:ext uri="{FF2B5EF4-FFF2-40B4-BE49-F238E27FC236}">
                <a16:creationId xmlns:a16="http://schemas.microsoft.com/office/drawing/2014/main" id="{535434DB-4366-B4F0-2DB3-32B0C9DCFC3F}"/>
              </a:ext>
            </a:extLst>
          </p:cNvPr>
          <p:cNvSpPr>
            <a:spLocks noGrp="1"/>
          </p:cNvSpPr>
          <p:nvPr>
            <p:ph type="ctrTitle"/>
          </p:nvPr>
        </p:nvSpPr>
        <p:spPr>
          <a:xfrm>
            <a:off x="457200" y="188913"/>
            <a:ext cx="7931150" cy="1871662"/>
          </a:xfrm>
        </p:spPr>
        <p:txBody>
          <a:bodyPr/>
          <a:lstStyle/>
          <a:p>
            <a:pPr algn="l"/>
            <a:r>
              <a:rPr lang="de-DE" altLang="de-DE" sz="3600" dirty="0" smtClean="0"/>
              <a:t>III. Die Rolle der Notariatsperson bei der  	Beurkundung des Vorsorgeauftrages</a:t>
            </a:r>
            <a:endParaRPr lang="de-CH" altLang="de-DE" sz="3600" dirty="0"/>
          </a:p>
        </p:txBody>
      </p:sp>
      <p:sp>
        <p:nvSpPr>
          <p:cNvPr id="8" name="Inhaltsplatzhalter 7">
            <a:extLst>
              <a:ext uri="{FF2B5EF4-FFF2-40B4-BE49-F238E27FC236}">
                <a16:creationId xmlns:a16="http://schemas.microsoft.com/office/drawing/2014/main" id="{7FF4D6F6-0F95-E08A-342B-4E2F692EE416}"/>
              </a:ext>
            </a:extLst>
          </p:cNvPr>
          <p:cNvSpPr>
            <a:spLocks noGrp="1"/>
          </p:cNvSpPr>
          <p:nvPr>
            <p:ph type="subTitle" idx="1"/>
          </p:nvPr>
        </p:nvSpPr>
        <p:spPr>
          <a:xfrm>
            <a:off x="539750" y="1989138"/>
            <a:ext cx="7918450" cy="3649662"/>
          </a:xfrm>
        </p:spPr>
        <p:txBody>
          <a:bodyPr/>
          <a:lstStyle/>
          <a:p>
            <a:pPr marL="457200" indent="-457200" algn="l">
              <a:buFont typeface="Wingdings" panose="05000000000000000000" pitchFamily="2" charset="2"/>
              <a:buChar char="Ø"/>
              <a:defRPr/>
            </a:pPr>
            <a:r>
              <a:rPr lang="de-DE" sz="2800" dirty="0"/>
              <a:t>Sorgfaltspflichten der Notariatsperson</a:t>
            </a:r>
          </a:p>
          <a:p>
            <a:pPr marL="457200" indent="-457200" algn="l">
              <a:buFont typeface="Wingdings" panose="05000000000000000000" pitchFamily="2" charset="2"/>
              <a:buChar char="Ø"/>
              <a:defRPr/>
            </a:pPr>
            <a:endParaRPr lang="de-DE" sz="1000" dirty="0"/>
          </a:p>
          <a:p>
            <a:pPr marL="457200" indent="-457200" algn="l">
              <a:buFont typeface="Wingdings" panose="05000000000000000000" pitchFamily="2" charset="2"/>
              <a:buChar char="Ø"/>
              <a:defRPr/>
            </a:pPr>
            <a:r>
              <a:rPr lang="de-DE" sz="2800" dirty="0" smtClean="0"/>
              <a:t>Hinweise </a:t>
            </a:r>
            <a:r>
              <a:rPr lang="de-DE" sz="2800" dirty="0"/>
              <a:t>auf Urteilsunfähigkeit</a:t>
            </a:r>
          </a:p>
          <a:p>
            <a:pPr marL="457200" indent="-457200" algn="l">
              <a:buFont typeface="Wingdings" panose="05000000000000000000" pitchFamily="2" charset="2"/>
              <a:buChar char="Ø"/>
              <a:defRPr/>
            </a:pPr>
            <a:endParaRPr lang="de-DE" sz="1000" dirty="0"/>
          </a:p>
          <a:p>
            <a:pPr marL="457200" indent="-457200" algn="l">
              <a:buFont typeface="Wingdings" panose="05000000000000000000" pitchFamily="2" charset="2"/>
              <a:buChar char="Ø"/>
              <a:defRPr/>
            </a:pPr>
            <a:r>
              <a:rPr lang="de-DE" sz="2800" dirty="0"/>
              <a:t>Vorgehen bei Zweifeln an der Urteilsfähigkeit</a:t>
            </a:r>
          </a:p>
          <a:p>
            <a:pPr marL="457200" indent="-457200" algn="l">
              <a:buFont typeface="Wingdings" panose="05000000000000000000" pitchFamily="2" charset="2"/>
              <a:buChar char="Ø"/>
              <a:defRPr/>
            </a:pPr>
            <a:endParaRPr lang="de-DE" sz="1000" dirty="0"/>
          </a:p>
          <a:p>
            <a:pPr marL="457200" indent="-457200" algn="l">
              <a:buFont typeface="Wingdings" panose="05000000000000000000" pitchFamily="2" charset="2"/>
              <a:buChar char="Ø"/>
              <a:defRPr/>
            </a:pPr>
            <a:r>
              <a:rPr lang="de-DE" sz="2800" dirty="0"/>
              <a:t>Abklärungsmittel der Notariatsperson</a:t>
            </a:r>
          </a:p>
          <a:p>
            <a:pPr marL="457200" indent="-457200" algn="l">
              <a:buFont typeface="Wingdings" panose="05000000000000000000" pitchFamily="2" charset="2"/>
              <a:buChar char="Ø"/>
              <a:defRPr/>
            </a:pPr>
            <a:endParaRPr lang="de-DE" sz="2800" dirty="0"/>
          </a:p>
          <a:p>
            <a:pPr marL="457200" indent="-457200" algn="l">
              <a:buFont typeface="Wingdings" panose="05000000000000000000" pitchFamily="2" charset="2"/>
              <a:buChar char="Ø"/>
              <a:defRPr/>
            </a:pPr>
            <a:endParaRPr lang="de-DE" sz="2800" dirty="0"/>
          </a:p>
          <a:p>
            <a:pPr marL="457200" indent="-457200" algn="l">
              <a:buFont typeface="Wingdings" panose="05000000000000000000" pitchFamily="2" charset="2"/>
              <a:buChar char="Ø"/>
              <a:defRPr/>
            </a:pPr>
            <a:endParaRPr lang="de-CH" sz="2800" dirty="0"/>
          </a:p>
        </p:txBody>
      </p:sp>
      <p:sp>
        <p:nvSpPr>
          <p:cNvPr id="4" name="Datumsplatzhalter 3">
            <a:extLst>
              <a:ext uri="{FF2B5EF4-FFF2-40B4-BE49-F238E27FC236}">
                <a16:creationId xmlns:a16="http://schemas.microsoft.com/office/drawing/2014/main" id="{637620AC-3BA5-404A-9717-F7EF64C52286}"/>
              </a:ext>
            </a:extLst>
          </p:cNvPr>
          <p:cNvSpPr>
            <a:spLocks noGrp="1"/>
          </p:cNvSpPr>
          <p:nvPr>
            <p:ph type="dt" sz="quarter" idx="10"/>
          </p:nvPr>
        </p:nvSpPr>
        <p:spPr/>
        <p:txBody>
          <a:bodyPr/>
          <a:lstStyle/>
          <a:p>
            <a:pPr>
              <a:defRPr/>
            </a:pPr>
            <a:r>
              <a:rPr lang="de-CH"/>
              <a:t>25.08.2023</a:t>
            </a:r>
            <a:endParaRPr lang="de-CH" dirty="0"/>
          </a:p>
        </p:txBody>
      </p:sp>
      <p:sp>
        <p:nvSpPr>
          <p:cNvPr id="16389" name="Foliennummernplatzhalter 4">
            <a:extLst>
              <a:ext uri="{FF2B5EF4-FFF2-40B4-BE49-F238E27FC236}">
                <a16:creationId xmlns:a16="http://schemas.microsoft.com/office/drawing/2014/main" id="{15C32861-F34D-CCE3-906F-1314F1AA989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4DD6E7F2-0161-4B76-A36E-882E21D20EB8}" type="slidenum">
              <a:rPr lang="de-CH" altLang="de-DE" sz="1200">
                <a:solidFill>
                  <a:srgbClr val="898989"/>
                </a:solidFill>
                <a:latin typeface="Calibri" panose="020F0502020204030204" pitchFamily="34" charset="0"/>
              </a:rPr>
              <a:pPr>
                <a:spcBef>
                  <a:spcPct val="0"/>
                </a:spcBef>
                <a:buFontTx/>
                <a:buNone/>
              </a:pPr>
              <a:t>14</a:t>
            </a:fld>
            <a:endParaRPr lang="de-CH" altLang="de-DE"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50034821-09E1-68EE-DCD5-7E72EAD3E0E4}"/>
              </a:ext>
            </a:extLst>
          </p:cNvPr>
          <p:cNvSpPr txBox="1">
            <a:spLocks noChangeArrowheads="1"/>
          </p:cNvSpPr>
          <p:nvPr/>
        </p:nvSpPr>
        <p:spPr bwMode="auto">
          <a:xfrm>
            <a:off x="0" y="836613"/>
            <a:ext cx="8243888" cy="3313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marL="342900" indent="-3429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3200">
                <a:solidFill>
                  <a:schemeClr val="tx1"/>
                </a:solidFill>
                <a:latin typeface="Frutiger LT Com 55 Roman" pitchFamily="34" charset="0"/>
              </a:defRPr>
            </a:lvl1pPr>
            <a:lvl2pPr>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9pPr>
          </a:lstStyle>
          <a:p>
            <a:pPr lvl="1" eaLnBrk="1" hangingPunct="1">
              <a:spcBef>
                <a:spcPts val="500"/>
              </a:spcBef>
              <a:buFont typeface="Frutiger 55 Roman" pitchFamily="32" charset="0"/>
              <a:buNone/>
            </a:pPr>
            <a:endParaRPr lang="de-CH" altLang="de-DE" sz="2000" b="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p:txBody>
      </p:sp>
      <p:graphicFrame>
        <p:nvGraphicFramePr>
          <p:cNvPr id="3" name="Diagramm 2">
            <a:extLst>
              <a:ext uri="{FF2B5EF4-FFF2-40B4-BE49-F238E27FC236}">
                <a16:creationId xmlns:a16="http://schemas.microsoft.com/office/drawing/2014/main" id="{3B7B73E8-D860-B69E-78D9-3CEE070E3A14}"/>
              </a:ext>
            </a:extLst>
          </p:cNvPr>
          <p:cNvGraphicFramePr/>
          <p:nvPr>
            <p:extLst>
              <p:ext uri="{D42A27DB-BD31-4B8C-83A1-F6EECF244321}">
                <p14:modId xmlns:p14="http://schemas.microsoft.com/office/powerpoint/2010/main" val="1292438864"/>
              </p:ext>
            </p:extLst>
          </p:nvPr>
        </p:nvGraphicFramePr>
        <p:xfrm>
          <a:off x="107950" y="1557338"/>
          <a:ext cx="8709025" cy="4452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2" name="Titel 3">
            <a:extLst>
              <a:ext uri="{FF2B5EF4-FFF2-40B4-BE49-F238E27FC236}">
                <a16:creationId xmlns:a16="http://schemas.microsoft.com/office/drawing/2014/main" id="{FE5D5F20-80AA-EBC0-A527-A867AE97738D}"/>
              </a:ext>
            </a:extLst>
          </p:cNvPr>
          <p:cNvSpPr>
            <a:spLocks noGrp="1"/>
          </p:cNvSpPr>
          <p:nvPr>
            <p:ph type="title"/>
          </p:nvPr>
        </p:nvSpPr>
        <p:spPr/>
        <p:txBody>
          <a:bodyPr/>
          <a:lstStyle/>
          <a:p>
            <a:r>
              <a:rPr lang="de-CH" altLang="de-DE" sz="3600" dirty="0"/>
              <a:t>Sorgfaltspflichten der </a:t>
            </a:r>
            <a:r>
              <a:rPr lang="de-CH" altLang="de-DE" sz="3600" dirty="0" smtClean="0"/>
              <a:t>Notariatsperson</a:t>
            </a:r>
            <a:br>
              <a:rPr lang="de-CH" altLang="de-DE" sz="3600" dirty="0" smtClean="0"/>
            </a:br>
            <a:r>
              <a:rPr lang="de-CH" altLang="de-DE" sz="2400" dirty="0" smtClean="0"/>
              <a:t>Prüfung der Urteilsfähigkeit</a:t>
            </a:r>
            <a:endParaRPr lang="de-CH" altLang="de-DE" sz="2400" dirty="0"/>
          </a:p>
        </p:txBody>
      </p:sp>
      <p:pic>
        <p:nvPicPr>
          <p:cNvPr id="17413" name="Grafik 4">
            <a:extLst>
              <a:ext uri="{FF2B5EF4-FFF2-40B4-BE49-F238E27FC236}">
                <a16:creationId xmlns:a16="http://schemas.microsoft.com/office/drawing/2014/main" id="{47279157-D6C4-D8C6-760F-8DD6687271F8}"/>
              </a:ext>
            </a:extLst>
          </p:cNvPr>
          <p:cNvPicPr>
            <a:picLocks noGrp="1" noChangeAspect="1" noChangeArrowheads="1"/>
          </p:cNvPicPr>
          <p:nvPr>
            <p:ph idx="1"/>
          </p:nvPr>
        </p:nvPicPr>
        <p:blipFill>
          <a:blip r:embed="rId7">
            <a:extLst>
              <a:ext uri="{28A0092B-C50C-407E-A947-70E740481C1C}">
                <a14:useLocalDpi xmlns:a14="http://schemas.microsoft.com/office/drawing/2010/main" val="0"/>
              </a:ext>
            </a:extLst>
          </a:blip>
          <a:srcRect/>
          <a:stretch>
            <a:fillRect/>
          </a:stretch>
        </p:blipFill>
        <p:spPr>
          <a:xfrm>
            <a:off x="900113" y="1763713"/>
            <a:ext cx="1543050" cy="1095375"/>
          </a:xfrm>
          <a:noFill/>
        </p:spPr>
      </p:pic>
      <p:sp>
        <p:nvSpPr>
          <p:cNvPr id="2" name="Datumsplatzhalter 1">
            <a:extLst>
              <a:ext uri="{FF2B5EF4-FFF2-40B4-BE49-F238E27FC236}">
                <a16:creationId xmlns:a16="http://schemas.microsoft.com/office/drawing/2014/main" id="{EB892443-4B4B-A3B6-0FD3-16BE94665F97}"/>
              </a:ext>
            </a:extLst>
          </p:cNvPr>
          <p:cNvSpPr>
            <a:spLocks noGrp="1"/>
          </p:cNvSpPr>
          <p:nvPr>
            <p:ph type="dt" sz="quarter" idx="10"/>
          </p:nvPr>
        </p:nvSpPr>
        <p:spPr/>
        <p:txBody>
          <a:bodyPr/>
          <a:lstStyle/>
          <a:p>
            <a:pPr>
              <a:defRPr/>
            </a:pPr>
            <a:r>
              <a:rPr lang="de-CH"/>
              <a:t>25.08.2023</a:t>
            </a:r>
            <a:endParaRPr lang="de-CH" dirty="0"/>
          </a:p>
        </p:txBody>
      </p:sp>
      <p:sp>
        <p:nvSpPr>
          <p:cNvPr id="17415" name="Foliennummernplatzhalter 2">
            <a:extLst>
              <a:ext uri="{FF2B5EF4-FFF2-40B4-BE49-F238E27FC236}">
                <a16:creationId xmlns:a16="http://schemas.microsoft.com/office/drawing/2014/main" id="{FB6FA6F0-1669-0E7D-BAF1-67E1BB22E54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42A73A24-361A-4D1A-AD86-7433278FCCB5}" type="slidenum">
              <a:rPr lang="de-CH" altLang="de-DE" sz="1200">
                <a:solidFill>
                  <a:srgbClr val="898989"/>
                </a:solidFill>
                <a:latin typeface="Calibri" panose="020F0502020204030204" pitchFamily="34" charset="0"/>
              </a:rPr>
              <a:pPr>
                <a:spcBef>
                  <a:spcPct val="0"/>
                </a:spcBef>
                <a:buFontTx/>
                <a:buNone/>
              </a:pPr>
              <a:t>15</a:t>
            </a:fld>
            <a:endParaRPr lang="de-CH" altLang="de-DE"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a:extLst>
              <a:ext uri="{FF2B5EF4-FFF2-40B4-BE49-F238E27FC236}">
                <a16:creationId xmlns:a16="http://schemas.microsoft.com/office/drawing/2014/main" id="{B49DD57F-42FF-738E-90AE-DA1DD3146058}"/>
              </a:ext>
            </a:extLst>
          </p:cNvPr>
          <p:cNvSpPr>
            <a:spLocks noGrp="1"/>
          </p:cNvSpPr>
          <p:nvPr>
            <p:ph type="title"/>
          </p:nvPr>
        </p:nvSpPr>
        <p:spPr/>
        <p:txBody>
          <a:bodyPr/>
          <a:lstStyle/>
          <a:p>
            <a:r>
              <a:rPr lang="de-CH" altLang="de-DE" sz="3600" dirty="0"/>
              <a:t>Sorgfaltspflichten der </a:t>
            </a:r>
            <a:r>
              <a:rPr lang="de-CH" altLang="de-DE" sz="3600" dirty="0" smtClean="0"/>
              <a:t>Notariatsperson</a:t>
            </a:r>
            <a:br>
              <a:rPr lang="de-CH" altLang="de-DE" sz="3600" dirty="0" smtClean="0"/>
            </a:br>
            <a:r>
              <a:rPr lang="de-CH" altLang="de-DE" sz="2400" dirty="0" smtClean="0"/>
              <a:t>beschränkte Ermittlungsmöglichkeiten</a:t>
            </a:r>
            <a:endParaRPr lang="de-CH" altLang="de-DE" sz="2400" dirty="0"/>
          </a:p>
        </p:txBody>
      </p:sp>
      <p:sp>
        <p:nvSpPr>
          <p:cNvPr id="18435" name="Inhaltsplatzhalter 2">
            <a:extLst>
              <a:ext uri="{FF2B5EF4-FFF2-40B4-BE49-F238E27FC236}">
                <a16:creationId xmlns:a16="http://schemas.microsoft.com/office/drawing/2014/main" id="{8CF49100-292D-702A-D54A-D4894A7951E2}"/>
              </a:ext>
            </a:extLst>
          </p:cNvPr>
          <p:cNvSpPr>
            <a:spLocks noGrp="1"/>
          </p:cNvSpPr>
          <p:nvPr>
            <p:ph idx="1"/>
          </p:nvPr>
        </p:nvSpPr>
        <p:spPr/>
        <p:txBody>
          <a:bodyPr/>
          <a:lstStyle/>
          <a:p>
            <a:pPr marL="0" indent="0">
              <a:buFont typeface="Arial" panose="020B0604020202020204" pitchFamily="34" charset="0"/>
              <a:buNone/>
            </a:pPr>
            <a:endParaRPr lang="de-DE" altLang="de-DE"/>
          </a:p>
          <a:p>
            <a:pPr marL="0" indent="0">
              <a:buFont typeface="Arial" panose="020B0604020202020204" pitchFamily="34" charset="0"/>
              <a:buNone/>
            </a:pPr>
            <a:endParaRPr lang="de-DE" altLang="de-DE" sz="2800"/>
          </a:p>
          <a:p>
            <a:pPr marL="0" indent="0">
              <a:buFont typeface="Arial" panose="020B0604020202020204" pitchFamily="34" charset="0"/>
              <a:buNone/>
            </a:pPr>
            <a:endParaRPr lang="de-DE" altLang="de-DE" sz="2800"/>
          </a:p>
          <a:p>
            <a:pPr marL="0" indent="0">
              <a:buFont typeface="Arial" panose="020B0604020202020204" pitchFamily="34" charset="0"/>
              <a:buNone/>
            </a:pPr>
            <a:endParaRPr lang="de-DE" altLang="de-DE" sz="2800"/>
          </a:p>
          <a:p>
            <a:pPr marL="0" indent="0">
              <a:buFont typeface="Arial" panose="020B0604020202020204" pitchFamily="34" charset="0"/>
              <a:buNone/>
            </a:pPr>
            <a:endParaRPr lang="de-DE" altLang="de-DE" sz="2800"/>
          </a:p>
          <a:p>
            <a:pPr marL="0" indent="0">
              <a:buFont typeface="Arial" panose="020B0604020202020204" pitchFamily="34" charset="0"/>
              <a:buNone/>
            </a:pPr>
            <a:endParaRPr lang="de-CH" altLang="de-DE"/>
          </a:p>
        </p:txBody>
      </p:sp>
      <p:sp>
        <p:nvSpPr>
          <p:cNvPr id="4" name="Datumsplatzhalter 3">
            <a:extLst>
              <a:ext uri="{FF2B5EF4-FFF2-40B4-BE49-F238E27FC236}">
                <a16:creationId xmlns:a16="http://schemas.microsoft.com/office/drawing/2014/main" id="{EDD97F63-4F21-8627-2886-9C1BE873A99B}"/>
              </a:ext>
            </a:extLst>
          </p:cNvPr>
          <p:cNvSpPr>
            <a:spLocks noGrp="1"/>
          </p:cNvSpPr>
          <p:nvPr>
            <p:ph type="dt" sz="quarter" idx="10"/>
          </p:nvPr>
        </p:nvSpPr>
        <p:spPr/>
        <p:txBody>
          <a:bodyPr/>
          <a:lstStyle/>
          <a:p>
            <a:pPr>
              <a:defRPr/>
            </a:pPr>
            <a:r>
              <a:rPr lang="de-CH"/>
              <a:t>25.08.2023</a:t>
            </a:r>
            <a:endParaRPr lang="de-CH" dirty="0"/>
          </a:p>
        </p:txBody>
      </p:sp>
      <p:sp>
        <p:nvSpPr>
          <p:cNvPr id="18437" name="Foliennummernplatzhalter 4">
            <a:extLst>
              <a:ext uri="{FF2B5EF4-FFF2-40B4-BE49-F238E27FC236}">
                <a16:creationId xmlns:a16="http://schemas.microsoft.com/office/drawing/2014/main" id="{EA7A823A-E119-7D13-D7C5-6FD8ED354FA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BB9B0C67-55F8-4BDB-9097-BDE1780921D7}" type="slidenum">
              <a:rPr lang="de-CH" altLang="de-DE" sz="1200">
                <a:solidFill>
                  <a:srgbClr val="898989"/>
                </a:solidFill>
                <a:latin typeface="Calibri" panose="020F0502020204030204" pitchFamily="34" charset="0"/>
              </a:rPr>
              <a:pPr>
                <a:spcBef>
                  <a:spcPct val="0"/>
                </a:spcBef>
                <a:buFontTx/>
                <a:buNone/>
              </a:pPr>
              <a:t>16</a:t>
            </a:fld>
            <a:endParaRPr lang="de-CH" altLang="de-DE" sz="1200" dirty="0">
              <a:solidFill>
                <a:srgbClr val="898989"/>
              </a:solidFill>
              <a:latin typeface="Calibri" panose="020F0502020204030204" pitchFamily="34" charset="0"/>
            </a:endParaRPr>
          </a:p>
        </p:txBody>
      </p:sp>
      <p:sp>
        <p:nvSpPr>
          <p:cNvPr id="7" name="Rechteck 6">
            <a:extLst>
              <a:ext uri="{FF2B5EF4-FFF2-40B4-BE49-F238E27FC236}">
                <a16:creationId xmlns:a16="http://schemas.microsoft.com/office/drawing/2014/main" id="{D2444540-8772-8B10-B091-CE001FED62ED}"/>
              </a:ext>
            </a:extLst>
          </p:cNvPr>
          <p:cNvSpPr/>
          <p:nvPr/>
        </p:nvSpPr>
        <p:spPr>
          <a:xfrm>
            <a:off x="684213" y="1508919"/>
            <a:ext cx="7848600" cy="1607823"/>
          </a:xfrm>
          <a:prstGeom prst="rect">
            <a:avLst/>
          </a:prstGeom>
        </p:spPr>
        <p:style>
          <a:lnRef idx="1">
            <a:schemeClr val="dk1"/>
          </a:lnRef>
          <a:fillRef idx="2">
            <a:schemeClr val="dk1"/>
          </a:fillRef>
          <a:effectRef idx="1">
            <a:schemeClr val="dk1"/>
          </a:effectRef>
          <a:fontRef idx="minor">
            <a:schemeClr val="dk1"/>
          </a:fontRef>
        </p:style>
        <p:txBody>
          <a:bodyPr anchor="ctr"/>
          <a:lstStyle/>
          <a:p>
            <a:pPr lvl="1" eaLnBrk="1" hangingPunct="1">
              <a:spcBef>
                <a:spcPts val="500"/>
              </a:spcBef>
              <a:buFont typeface="Arial" panose="020B0604020202020204" pitchFamily="34" charset="0"/>
              <a:buNone/>
              <a:defRPr/>
            </a:pPr>
            <a:r>
              <a:rPr lang="de-DE" altLang="de-DE" sz="2000" dirty="0">
                <a:solidFill>
                  <a:srgbClr val="000000"/>
                </a:solidFill>
                <a:latin typeface="Calibri" panose="020F0502020204030204" pitchFamily="34" charset="0"/>
                <a:ea typeface="ＭＳ Ｐゴシック" panose="020B0600070205080204" pitchFamily="34" charset="-128"/>
              </a:rPr>
              <a:t>BGE 124 III 341 E. </a:t>
            </a:r>
            <a:r>
              <a:rPr lang="de-DE" altLang="de-DE" sz="2000" dirty="0" smtClean="0">
                <a:solidFill>
                  <a:srgbClr val="000000"/>
                </a:solidFill>
                <a:latin typeface="Calibri" panose="020F0502020204030204" pitchFamily="34" charset="0"/>
                <a:ea typeface="ＭＳ Ｐゴシック" panose="020B0600070205080204" pitchFamily="34" charset="-128"/>
              </a:rPr>
              <a:t>2c: </a:t>
            </a:r>
            <a:endParaRPr lang="de-DE" altLang="de-DE" sz="2000" dirty="0">
              <a:solidFill>
                <a:srgbClr val="000000"/>
              </a:solidFill>
              <a:latin typeface="Calibri" panose="020F0502020204030204" pitchFamily="34" charset="0"/>
              <a:ea typeface="ＭＳ Ｐゴシック" panose="020B0600070205080204" pitchFamily="34" charset="-128"/>
            </a:endParaRPr>
          </a:p>
          <a:p>
            <a:pPr lvl="1" eaLnBrk="1" hangingPunct="1">
              <a:spcBef>
                <a:spcPts val="500"/>
              </a:spcBef>
              <a:buFont typeface="Arial" panose="020B0604020202020204" pitchFamily="34" charset="0"/>
              <a:buNone/>
              <a:defRPr/>
            </a:pPr>
            <a:r>
              <a:rPr lang="de-DE" altLang="de-DE" sz="2000" b="1" dirty="0" smtClean="0">
                <a:solidFill>
                  <a:srgbClr val="000000"/>
                </a:solidFill>
                <a:latin typeface="Calibri" panose="020F0502020204030204" pitchFamily="34" charset="0"/>
                <a:ea typeface="ＭＳ Ｐゴシック" panose="020B0600070205080204" pitchFamily="34" charset="-128"/>
              </a:rPr>
              <a:t>Die Abklärung der Urteilsfähigkeit obliegt der </a:t>
            </a:r>
            <a:r>
              <a:rPr lang="de-DE" altLang="de-DE" sz="2000" b="1" dirty="0" err="1" smtClean="0">
                <a:solidFill>
                  <a:srgbClr val="000000"/>
                </a:solidFill>
                <a:latin typeface="Calibri" panose="020F0502020204030204" pitchFamily="34" charset="0"/>
                <a:ea typeface="ＭＳ Ｐゴシック" panose="020B0600070205080204" pitchFamily="34" charset="-128"/>
              </a:rPr>
              <a:t>Urkundsperson</a:t>
            </a:r>
            <a:r>
              <a:rPr lang="de-DE" altLang="de-DE" sz="2000" dirty="0" smtClean="0">
                <a:solidFill>
                  <a:srgbClr val="000000"/>
                </a:solidFill>
                <a:latin typeface="Calibri" panose="020F0502020204030204" pitchFamily="34" charset="0"/>
                <a:ea typeface="ＭＳ Ｐゴシック" panose="020B0600070205080204" pitchFamily="34" charset="-128"/>
              </a:rPr>
              <a:t>. Bei </a:t>
            </a:r>
            <a:r>
              <a:rPr lang="de-DE" altLang="de-DE" sz="2000" dirty="0">
                <a:solidFill>
                  <a:srgbClr val="000000"/>
                </a:solidFill>
                <a:latin typeface="Calibri" panose="020F0502020204030204" pitchFamily="34" charset="0"/>
                <a:ea typeface="ＭＳ Ｐゴシック" panose="020B0600070205080204" pitchFamily="34" charset="-128"/>
              </a:rPr>
              <a:t>leichten Zweifeln an der Urteilsfähigkeit </a:t>
            </a:r>
            <a:r>
              <a:rPr lang="de-DE" altLang="de-DE" sz="2000" dirty="0" smtClean="0">
                <a:solidFill>
                  <a:srgbClr val="000000"/>
                </a:solidFill>
                <a:latin typeface="Calibri" panose="020F0502020204030204" pitchFamily="34" charset="0"/>
                <a:ea typeface="ＭＳ Ｐゴシック" panose="020B0600070205080204" pitchFamily="34" charset="-128"/>
              </a:rPr>
              <a:t>hat sie </a:t>
            </a:r>
            <a:r>
              <a:rPr lang="de-DE" altLang="de-DE" sz="2000" dirty="0">
                <a:solidFill>
                  <a:srgbClr val="000000"/>
                </a:solidFill>
                <a:latin typeface="Calibri" panose="020F0502020204030204" pitchFamily="34" charset="0"/>
                <a:ea typeface="ＭＳ Ｐゴシック" panose="020B0600070205080204" pitchFamily="34" charset="-128"/>
              </a:rPr>
              <a:t>die Meinung eines Arztes, bei erheblichen Zweifeln ein psychiatrisches Gutachten einzuholen.</a:t>
            </a:r>
          </a:p>
        </p:txBody>
      </p:sp>
      <p:sp>
        <p:nvSpPr>
          <p:cNvPr id="8" name="Abgerundetes Rechteck 7">
            <a:extLst>
              <a:ext uri="{FF2B5EF4-FFF2-40B4-BE49-F238E27FC236}">
                <a16:creationId xmlns:a16="http://schemas.microsoft.com/office/drawing/2014/main" id="{2EA29347-C64C-912A-D057-F89ABC4FD0A9}"/>
              </a:ext>
            </a:extLst>
          </p:cNvPr>
          <p:cNvSpPr/>
          <p:nvPr/>
        </p:nvSpPr>
        <p:spPr>
          <a:xfrm>
            <a:off x="684213" y="3208023"/>
            <a:ext cx="7848600" cy="2879725"/>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lvl="1" eaLnBrk="1" hangingPunct="1">
              <a:spcBef>
                <a:spcPts val="500"/>
              </a:spcBef>
              <a:buFont typeface="Arial" panose="020B0604020202020204" pitchFamily="34" charset="0"/>
              <a:buNone/>
              <a:defRPr/>
            </a:pPr>
            <a:r>
              <a:rPr lang="de-DE" altLang="de-DE" sz="2000" dirty="0">
                <a:solidFill>
                  <a:srgbClr val="000000"/>
                </a:solidFill>
                <a:latin typeface="Calibri" panose="020F0502020204030204" pitchFamily="34" charset="0"/>
                <a:ea typeface="ＭＳ Ｐゴシック" panose="020B0600070205080204" pitchFamily="34" charset="-128"/>
              </a:rPr>
              <a:t>Diese Aussage gilt es zu konkretisieren:</a:t>
            </a:r>
          </a:p>
          <a:p>
            <a:pPr marL="800100" lvl="1" indent="-342900" eaLnBrk="1" hangingPunct="1">
              <a:spcBef>
                <a:spcPts val="500"/>
              </a:spcBef>
              <a:buFont typeface="Arial" panose="020B0604020202020204" pitchFamily="34" charset="0"/>
              <a:buChar char="•"/>
              <a:defRPr/>
            </a:pPr>
            <a:r>
              <a:rPr lang="de-DE" altLang="de-DE" sz="2000" dirty="0">
                <a:solidFill>
                  <a:srgbClr val="000000"/>
                </a:solidFill>
                <a:latin typeface="Calibri" panose="020F0502020204030204" pitchFamily="34" charset="0"/>
                <a:ea typeface="ＭＳ Ｐゴシック" panose="020B0600070205080204" pitchFamily="34" charset="-128"/>
              </a:rPr>
              <a:t>Auch für Notariatspersonen gelten die </a:t>
            </a:r>
            <a:r>
              <a:rPr lang="de-DE" altLang="de-DE" sz="2000" b="1" dirty="0" smtClean="0">
                <a:solidFill>
                  <a:srgbClr val="000000"/>
                </a:solidFill>
                <a:latin typeface="Calibri" panose="020F0502020204030204" pitchFamily="34" charset="0"/>
                <a:ea typeface="ＭＳ Ｐゴシック" panose="020B0600070205080204" pitchFamily="34" charset="-128"/>
              </a:rPr>
              <a:t>Vermutungen</a:t>
            </a:r>
            <a:r>
              <a:rPr lang="de-DE" altLang="de-DE" sz="2000" dirty="0" smtClean="0">
                <a:solidFill>
                  <a:srgbClr val="000000"/>
                </a:solidFill>
                <a:latin typeface="Calibri" panose="020F0502020204030204" pitchFamily="34" charset="0"/>
                <a:ea typeface="ＭＳ Ｐゴシック" panose="020B0600070205080204" pitchFamily="34" charset="-128"/>
              </a:rPr>
              <a:t>.  </a:t>
            </a:r>
            <a:endParaRPr lang="de-DE" altLang="de-DE" sz="2000" dirty="0">
              <a:solidFill>
                <a:srgbClr val="000000"/>
              </a:solidFill>
              <a:latin typeface="Calibri" panose="020F0502020204030204" pitchFamily="34" charset="0"/>
              <a:ea typeface="ＭＳ Ｐゴシック" panose="020B0600070205080204" pitchFamily="34" charset="-128"/>
            </a:endParaRPr>
          </a:p>
          <a:p>
            <a:pPr lvl="1" eaLnBrk="1" hangingPunct="1">
              <a:spcBef>
                <a:spcPts val="500"/>
              </a:spcBef>
              <a:buFont typeface="Arial" panose="020B0604020202020204" pitchFamily="34" charset="0"/>
              <a:buNone/>
              <a:defRPr/>
            </a:pPr>
            <a:r>
              <a:rPr lang="de-DE" altLang="de-DE" sz="2000" dirty="0">
                <a:solidFill>
                  <a:srgbClr val="000000"/>
                </a:solidFill>
                <a:latin typeface="Calibri" panose="020F0502020204030204" pitchFamily="34" charset="0"/>
                <a:ea typeface="ＭＳ Ｐゴシック" panose="020B0600070205080204" pitchFamily="34" charset="-128"/>
              </a:rPr>
              <a:t>     </a:t>
            </a:r>
            <a:r>
              <a:rPr lang="de-DE" altLang="de-DE" sz="2000" dirty="0">
                <a:solidFill>
                  <a:srgbClr val="000000"/>
                </a:solidFill>
                <a:latin typeface="Calibri" panose="020F0502020204030204" pitchFamily="34" charset="0"/>
                <a:ea typeface="ＭＳ Ｐゴシック" panose="020B0600070205080204" pitchFamily="34" charset="-128"/>
                <a:sym typeface="Symbol" panose="05050102010706020507" pitchFamily="18" charset="2"/>
              </a:rPr>
              <a:t></a:t>
            </a:r>
            <a:r>
              <a:rPr lang="de-DE" altLang="de-DE" sz="2000" dirty="0" smtClean="0">
                <a:solidFill>
                  <a:srgbClr val="000000"/>
                </a:solidFill>
                <a:latin typeface="Calibri" panose="020F0502020204030204" pitchFamily="34" charset="0"/>
                <a:ea typeface="ＭＳ Ｐゴシック" panose="020B0600070205080204" pitchFamily="34" charset="-128"/>
                <a:sym typeface="Symbol" panose="05050102010706020507" pitchFamily="18" charset="2"/>
              </a:rPr>
              <a:t> </a:t>
            </a:r>
            <a:r>
              <a:rPr lang="de-DE" altLang="de-DE" sz="2000" dirty="0">
                <a:solidFill>
                  <a:srgbClr val="000000"/>
                </a:solidFill>
                <a:latin typeface="Calibri" panose="020F0502020204030204" pitchFamily="34" charset="0"/>
                <a:ea typeface="ＭＳ Ｐゴシック" panose="020B0600070205080204" pitchFamily="34" charset="-128"/>
              </a:rPr>
              <a:t>Abklärungen daher nur bei </a:t>
            </a:r>
            <a:r>
              <a:rPr lang="de-DE" altLang="de-DE" sz="2000" b="1" dirty="0">
                <a:solidFill>
                  <a:srgbClr val="000000"/>
                </a:solidFill>
                <a:latin typeface="Calibri" panose="020F0502020204030204" pitchFamily="34" charset="0"/>
                <a:ea typeface="ＭＳ Ｐゴシック" panose="020B0600070205080204" pitchFamily="34" charset="-128"/>
              </a:rPr>
              <a:t>begründeten Zweifeln</a:t>
            </a:r>
          </a:p>
          <a:p>
            <a:pPr marL="800100" lvl="1" indent="-342900" eaLnBrk="1" hangingPunct="1">
              <a:spcBef>
                <a:spcPts val="500"/>
              </a:spcBef>
              <a:buFont typeface="Arial" panose="020B0604020202020204" pitchFamily="34" charset="0"/>
              <a:buChar char="•"/>
              <a:defRPr/>
            </a:pPr>
            <a:r>
              <a:rPr lang="de-DE" altLang="de-DE" sz="2000" dirty="0">
                <a:solidFill>
                  <a:srgbClr val="000000"/>
                </a:solidFill>
                <a:latin typeface="Calibri" panose="020F0502020204030204" pitchFamily="34" charset="0"/>
                <a:ea typeface="ＭＳ Ｐゴシック" panose="020B0600070205080204" pitchFamily="34" charset="-128"/>
              </a:rPr>
              <a:t>D</a:t>
            </a:r>
            <a:r>
              <a:rPr lang="de-DE" altLang="de-DE" sz="2000" dirty="0" smtClean="0">
                <a:solidFill>
                  <a:srgbClr val="000000"/>
                </a:solidFill>
                <a:latin typeface="Calibri" panose="020F0502020204030204" pitchFamily="34" charset="0"/>
                <a:ea typeface="ＭＳ Ｐゴシック" panose="020B0600070205080204" pitchFamily="34" charset="-128"/>
              </a:rPr>
              <a:t>ie </a:t>
            </a:r>
            <a:r>
              <a:rPr lang="de-DE" altLang="de-DE" sz="2000" dirty="0">
                <a:solidFill>
                  <a:srgbClr val="000000"/>
                </a:solidFill>
                <a:latin typeface="Calibri" panose="020F0502020204030204" pitchFamily="34" charset="0"/>
                <a:ea typeface="ＭＳ Ｐゴシック" panose="020B0600070205080204" pitchFamily="34" charset="-128"/>
              </a:rPr>
              <a:t>Notariatsperson kann kein Beweisverfahren durchführen und z.B. ein Gutachten </a:t>
            </a:r>
            <a:r>
              <a:rPr lang="de-DE" altLang="de-DE" sz="2000" dirty="0" smtClean="0">
                <a:solidFill>
                  <a:srgbClr val="000000"/>
                </a:solidFill>
                <a:latin typeface="Calibri" panose="020F0502020204030204" pitchFamily="34" charset="0"/>
                <a:ea typeface="ＭＳ Ｐゴシック" panose="020B0600070205080204" pitchFamily="34" charset="-128"/>
              </a:rPr>
              <a:t>anordnen.</a:t>
            </a:r>
            <a:endParaRPr lang="de-DE" altLang="de-DE" sz="2000" dirty="0">
              <a:solidFill>
                <a:srgbClr val="000000"/>
              </a:solidFill>
              <a:latin typeface="Calibri" panose="020F0502020204030204" pitchFamily="34" charset="0"/>
              <a:ea typeface="ＭＳ Ｐゴシック" panose="020B0600070205080204" pitchFamily="34" charset="-128"/>
            </a:endParaRPr>
          </a:p>
          <a:p>
            <a:pPr lvl="1" eaLnBrk="1" hangingPunct="1">
              <a:spcBef>
                <a:spcPts val="500"/>
              </a:spcBef>
              <a:buFont typeface="Arial" panose="020B0604020202020204" pitchFamily="34" charset="0"/>
              <a:buNone/>
              <a:defRPr/>
            </a:pPr>
            <a:r>
              <a:rPr lang="de-DE" altLang="de-DE" sz="2000" dirty="0">
                <a:solidFill>
                  <a:srgbClr val="000000"/>
                </a:solidFill>
                <a:latin typeface="Calibri" panose="020F0502020204030204" pitchFamily="34" charset="0"/>
                <a:ea typeface="ＭＳ Ｐゴシック" panose="020B0600070205080204" pitchFamily="34" charset="-128"/>
              </a:rPr>
              <a:t>     </a:t>
            </a:r>
            <a:r>
              <a:rPr lang="de-DE" altLang="de-DE" sz="2000" b="1" dirty="0">
                <a:solidFill>
                  <a:srgbClr val="000000"/>
                </a:solidFill>
                <a:latin typeface="Calibri" panose="020F0502020204030204" pitchFamily="34" charset="0"/>
                <a:ea typeface="ＭＳ Ｐゴシック" panose="020B0600070205080204" pitchFamily="34" charset="-128"/>
                <a:sym typeface="Symbol" panose="05050102010706020507" pitchFamily="18" charset="2"/>
              </a:rPr>
              <a:t></a:t>
            </a:r>
            <a:r>
              <a:rPr lang="de-DE" altLang="de-DE" sz="2000" dirty="0" smtClean="0">
                <a:solidFill>
                  <a:srgbClr val="000000"/>
                </a:solidFill>
                <a:latin typeface="Calibri" panose="020F0502020204030204" pitchFamily="34" charset="0"/>
                <a:ea typeface="ＭＳ Ｐゴシック" panose="020B0600070205080204" pitchFamily="34" charset="-128"/>
              </a:rPr>
              <a:t> </a:t>
            </a:r>
            <a:r>
              <a:rPr lang="de-DE" altLang="de-DE" sz="2000" b="1" dirty="0">
                <a:solidFill>
                  <a:srgbClr val="000000"/>
                </a:solidFill>
                <a:latin typeface="Calibri" panose="020F0502020204030204" pitchFamily="34" charset="0"/>
                <a:ea typeface="ＭＳ Ｐゴシック" panose="020B0600070205080204" pitchFamily="34" charset="-128"/>
              </a:rPr>
              <a:t>beschränkte </a:t>
            </a:r>
            <a:r>
              <a:rPr lang="de-DE" altLang="de-DE" sz="2000" b="1" dirty="0" smtClean="0">
                <a:solidFill>
                  <a:srgbClr val="000000"/>
                </a:solidFill>
                <a:latin typeface="Calibri" panose="020F0502020204030204" pitchFamily="34" charset="0"/>
                <a:ea typeface="ＭＳ Ｐゴシック" panose="020B0600070205080204" pitchFamily="34" charset="-128"/>
              </a:rPr>
              <a:t>Ermittlungspflicht / </a:t>
            </a:r>
            <a:r>
              <a:rPr lang="de-DE" altLang="de-DE" sz="2000" b="1" dirty="0" err="1" smtClean="0">
                <a:solidFill>
                  <a:srgbClr val="000000"/>
                </a:solidFill>
                <a:latin typeface="Calibri" panose="020F0502020204030204" pitchFamily="34" charset="0"/>
                <a:ea typeface="ＭＳ Ｐゴシック" panose="020B0600070205080204" pitchFamily="34" charset="-128"/>
              </a:rPr>
              <a:t>Verhältnismässigkeit</a:t>
            </a:r>
            <a:endParaRPr lang="de-CH" altLang="de-DE" sz="2000" b="1" dirty="0">
              <a:solidFill>
                <a:srgbClr val="000000"/>
              </a:solidFill>
              <a:latin typeface="Calibri" panose="020F050202020403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04B4062A-29C0-FBFB-176E-3C3E1C060429}"/>
              </a:ext>
            </a:extLst>
          </p:cNvPr>
          <p:cNvSpPr txBox="1">
            <a:spLocks noChangeArrowheads="1"/>
          </p:cNvSpPr>
          <p:nvPr/>
        </p:nvSpPr>
        <p:spPr bwMode="auto">
          <a:xfrm>
            <a:off x="0" y="1600200"/>
            <a:ext cx="8709025" cy="413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marL="342900" indent="-3429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3200">
                <a:solidFill>
                  <a:schemeClr val="tx1"/>
                </a:solidFill>
                <a:latin typeface="Frutiger LT Com 55 Roman" pitchFamily="34" charset="0"/>
              </a:defRPr>
            </a:lvl1pPr>
            <a:lvl2pPr>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9pPr>
          </a:lstStyle>
          <a:p>
            <a:pPr lvl="1" eaLnBrk="1" hangingPunct="1">
              <a:spcBef>
                <a:spcPts val="500"/>
              </a:spcBef>
              <a:buFont typeface="Frutiger 55 Roman" pitchFamily="32" charset="0"/>
              <a:buNone/>
            </a:pPr>
            <a:endParaRPr lang="de-DE" altLang="de-DE"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p:txBody>
      </p:sp>
      <p:sp>
        <p:nvSpPr>
          <p:cNvPr id="19459" name="Titel 3">
            <a:extLst>
              <a:ext uri="{FF2B5EF4-FFF2-40B4-BE49-F238E27FC236}">
                <a16:creationId xmlns:a16="http://schemas.microsoft.com/office/drawing/2014/main" id="{248D5428-F8A5-3CE2-ACF8-32CD22FF6922}"/>
              </a:ext>
            </a:extLst>
          </p:cNvPr>
          <p:cNvSpPr>
            <a:spLocks noGrp="1"/>
          </p:cNvSpPr>
          <p:nvPr>
            <p:ph type="title"/>
          </p:nvPr>
        </p:nvSpPr>
        <p:spPr/>
        <p:txBody>
          <a:bodyPr/>
          <a:lstStyle/>
          <a:p>
            <a:r>
              <a:rPr lang="de-CH" altLang="de-DE" sz="3600" dirty="0"/>
              <a:t>Sorgfaltspflichten der </a:t>
            </a:r>
            <a:r>
              <a:rPr lang="de-CH" altLang="de-DE" sz="3600" dirty="0" smtClean="0"/>
              <a:t>Notariatsperson</a:t>
            </a:r>
            <a:br>
              <a:rPr lang="de-CH" altLang="de-DE" sz="3600" dirty="0" smtClean="0"/>
            </a:br>
            <a:r>
              <a:rPr lang="de-CH" altLang="de-DE" sz="2400" dirty="0" smtClean="0"/>
              <a:t>Anforderungen an die Urteilsfähigkeit beim Vorsorgeauftrag</a:t>
            </a:r>
            <a:endParaRPr lang="de-CH" altLang="de-DE" sz="3600" dirty="0"/>
          </a:p>
        </p:txBody>
      </p:sp>
      <p:sp>
        <p:nvSpPr>
          <p:cNvPr id="2" name="Datumsplatzhalter 1">
            <a:extLst>
              <a:ext uri="{FF2B5EF4-FFF2-40B4-BE49-F238E27FC236}">
                <a16:creationId xmlns:a16="http://schemas.microsoft.com/office/drawing/2014/main" id="{400A344D-1395-F280-2EE3-130840EA5668}"/>
              </a:ext>
            </a:extLst>
          </p:cNvPr>
          <p:cNvSpPr>
            <a:spLocks noGrp="1"/>
          </p:cNvSpPr>
          <p:nvPr>
            <p:ph type="dt" sz="quarter" idx="10"/>
          </p:nvPr>
        </p:nvSpPr>
        <p:spPr/>
        <p:txBody>
          <a:bodyPr/>
          <a:lstStyle/>
          <a:p>
            <a:pPr>
              <a:defRPr/>
            </a:pPr>
            <a:r>
              <a:rPr lang="de-CH"/>
              <a:t>25.08.2023</a:t>
            </a:r>
            <a:endParaRPr lang="de-CH" dirty="0"/>
          </a:p>
        </p:txBody>
      </p:sp>
      <p:sp>
        <p:nvSpPr>
          <p:cNvPr id="19461" name="Foliennummernplatzhalter 2">
            <a:extLst>
              <a:ext uri="{FF2B5EF4-FFF2-40B4-BE49-F238E27FC236}">
                <a16:creationId xmlns:a16="http://schemas.microsoft.com/office/drawing/2014/main" id="{22A2CCA0-9DD7-578E-680F-B2D3FABB2A0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CCC44524-7F84-45E9-8D7F-995B1D561E15}" type="slidenum">
              <a:rPr lang="de-CH" altLang="de-DE" sz="1200">
                <a:solidFill>
                  <a:srgbClr val="898989"/>
                </a:solidFill>
                <a:latin typeface="Calibri" panose="020F0502020204030204" pitchFamily="34" charset="0"/>
              </a:rPr>
              <a:pPr>
                <a:spcBef>
                  <a:spcPct val="0"/>
                </a:spcBef>
                <a:buFontTx/>
                <a:buNone/>
              </a:pPr>
              <a:t>17</a:t>
            </a:fld>
            <a:endParaRPr lang="de-CH" altLang="de-DE" sz="1200" dirty="0">
              <a:solidFill>
                <a:srgbClr val="898989"/>
              </a:solidFill>
              <a:latin typeface="Calibri" panose="020F0502020204030204" pitchFamily="34" charset="0"/>
            </a:endParaRPr>
          </a:p>
        </p:txBody>
      </p:sp>
      <p:graphicFrame>
        <p:nvGraphicFramePr>
          <p:cNvPr id="6" name="Tabelle 6">
            <a:extLst>
              <a:ext uri="{FF2B5EF4-FFF2-40B4-BE49-F238E27FC236}">
                <a16:creationId xmlns:a16="http://schemas.microsoft.com/office/drawing/2014/main" id="{F3A86B48-8C6D-65FA-DEDA-DB46624AFB1D}"/>
              </a:ext>
            </a:extLst>
          </p:cNvPr>
          <p:cNvGraphicFramePr>
            <a:graphicFrameLocks noGrp="1"/>
          </p:cNvGraphicFramePr>
          <p:nvPr>
            <p:ph idx="1"/>
            <p:extLst>
              <p:ext uri="{D42A27DB-BD31-4B8C-83A1-F6EECF244321}">
                <p14:modId xmlns:p14="http://schemas.microsoft.com/office/powerpoint/2010/main" val="1987135688"/>
              </p:ext>
            </p:extLst>
          </p:nvPr>
        </p:nvGraphicFramePr>
        <p:xfrm>
          <a:off x="457200" y="1589837"/>
          <a:ext cx="8229600" cy="4713731"/>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10561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2000" b="0" dirty="0" smtClean="0"/>
                        <a:t>Welche </a:t>
                      </a:r>
                      <a:r>
                        <a:rPr lang="de-DE" sz="2000" b="0" dirty="0"/>
                        <a:t>Anforderungen an die Urteilsfähigkeit bestehen beim Vorsorgeauftrag mit Blick auf die </a:t>
                      </a:r>
                      <a:r>
                        <a:rPr lang="de-DE" sz="2000" b="1" dirty="0"/>
                        <a:t>sachliche Relativität</a:t>
                      </a:r>
                      <a:r>
                        <a:rPr lang="de-DE" sz="2000" b="0" dirty="0"/>
                        <a:t>?</a:t>
                      </a:r>
                      <a:endParaRPr lang="de-CH" sz="2000" b="0" dirty="0"/>
                    </a:p>
                    <a:p>
                      <a:endParaRPr lang="de-CH" sz="1800" dirty="0"/>
                    </a:p>
                  </a:txBody>
                  <a:tcPr marT="45727" marB="45727" anchor="ctr"/>
                </a:tc>
                <a:extLst>
                  <a:ext uri="{0D108BD9-81ED-4DB2-BD59-A6C34878D82A}">
                    <a16:rowId xmlns:a16="http://schemas.microsoft.com/office/drawing/2014/main" val="10000"/>
                  </a:ext>
                </a:extLst>
              </a:tr>
              <a:tr h="3546643">
                <a:tc>
                  <a:txBody>
                    <a:bodyPr/>
                    <a:lstStyle/>
                    <a:p>
                      <a:pPr marL="228600" lvl="1" indent="-228600" algn="l" defTabSz="889000" rtl="0">
                        <a:lnSpc>
                          <a:spcPct val="90000"/>
                        </a:lnSpc>
                        <a:spcBef>
                          <a:spcPct val="0"/>
                        </a:spcBef>
                        <a:spcAft>
                          <a:spcPct val="15000"/>
                        </a:spcAft>
                        <a:buFont typeface="Arial" panose="020B0604020202020204" pitchFamily="34" charset="0"/>
                        <a:buChar char="•"/>
                      </a:pPr>
                      <a:endParaRPr lang="de-DE" sz="1000" kern="1200" dirty="0" smtClean="0">
                        <a:solidFill>
                          <a:prstClr val="black">
                            <a:hueOff val="0"/>
                            <a:satOff val="0"/>
                            <a:lumOff val="0"/>
                            <a:alphaOff val="0"/>
                          </a:prstClr>
                        </a:solidFill>
                        <a:latin typeface="Calibri" panose="020F0502020204030204" pitchFamily="34" charset="0"/>
                        <a:ea typeface="+mn-ea"/>
                        <a:cs typeface="+mn-cs"/>
                      </a:endParaRPr>
                    </a:p>
                    <a:p>
                      <a:pPr marL="228600" lvl="1" indent="-228600" algn="l" defTabSz="889000" rtl="0">
                        <a:lnSpc>
                          <a:spcPct val="90000"/>
                        </a:lnSpc>
                        <a:spcBef>
                          <a:spcPct val="0"/>
                        </a:spcBef>
                        <a:spcAft>
                          <a:spcPct val="15000"/>
                        </a:spcAft>
                        <a:buFont typeface="Arial" panose="020B0604020202020204" pitchFamily="34" charset="0"/>
                        <a:buChar char="•"/>
                      </a:pPr>
                      <a:r>
                        <a:rPr lang="de-DE" sz="2000" kern="1200" dirty="0" smtClean="0">
                          <a:solidFill>
                            <a:prstClr val="black">
                              <a:hueOff val="0"/>
                              <a:satOff val="0"/>
                              <a:lumOff val="0"/>
                              <a:alphaOff val="0"/>
                            </a:prstClr>
                          </a:solidFill>
                          <a:latin typeface="Calibri" panose="020F0502020204030204" pitchFamily="34" charset="0"/>
                          <a:ea typeface="+mn-ea"/>
                          <a:cs typeface="+mn-cs"/>
                        </a:rPr>
                        <a:t>Hohe </a:t>
                      </a:r>
                      <a:r>
                        <a:rPr lang="de-DE" sz="2000" b="1" kern="1200" dirty="0">
                          <a:solidFill>
                            <a:prstClr val="black">
                              <a:hueOff val="0"/>
                              <a:satOff val="0"/>
                              <a:lumOff val="0"/>
                              <a:alphaOff val="0"/>
                            </a:prstClr>
                          </a:solidFill>
                          <a:latin typeface="Calibri" panose="020F0502020204030204" pitchFamily="34" charset="0"/>
                          <a:ea typeface="+mn-ea"/>
                          <a:cs typeface="+mn-cs"/>
                        </a:rPr>
                        <a:t>Tragweite</a:t>
                      </a:r>
                      <a:r>
                        <a:rPr lang="de-DE" sz="2000" kern="1200" dirty="0">
                          <a:solidFill>
                            <a:prstClr val="black">
                              <a:hueOff val="0"/>
                              <a:satOff val="0"/>
                              <a:lumOff val="0"/>
                              <a:alphaOff val="0"/>
                            </a:prstClr>
                          </a:solidFill>
                          <a:latin typeface="Calibri" panose="020F0502020204030204" pitchFamily="34" charset="0"/>
                          <a:ea typeface="+mn-ea"/>
                          <a:cs typeface="+mn-cs"/>
                        </a:rPr>
                        <a:t>: künftige Regelung auf einen Zeitpunkt hin, in welchem man </a:t>
                      </a:r>
                      <a:r>
                        <a:rPr lang="de-DE" sz="2000" kern="1200" dirty="0" smtClean="0">
                          <a:solidFill>
                            <a:prstClr val="black">
                              <a:hueOff val="0"/>
                              <a:satOff val="0"/>
                              <a:lumOff val="0"/>
                              <a:alphaOff val="0"/>
                            </a:prstClr>
                          </a:solidFill>
                          <a:latin typeface="Calibri" panose="020F0502020204030204" pitchFamily="34" charset="0"/>
                          <a:ea typeface="+mn-ea"/>
                          <a:cs typeface="+mn-cs"/>
                        </a:rPr>
                        <a:t>selbst nicht </a:t>
                      </a:r>
                      <a:r>
                        <a:rPr lang="de-DE" sz="2000" kern="1200" dirty="0">
                          <a:solidFill>
                            <a:prstClr val="black">
                              <a:hueOff val="0"/>
                              <a:satOff val="0"/>
                              <a:lumOff val="0"/>
                              <a:alphaOff val="0"/>
                            </a:prstClr>
                          </a:solidFill>
                          <a:latin typeface="Calibri" panose="020F0502020204030204" pitchFamily="34" charset="0"/>
                          <a:ea typeface="+mn-ea"/>
                          <a:cs typeface="+mn-cs"/>
                        </a:rPr>
                        <a:t>mehr </a:t>
                      </a:r>
                      <a:r>
                        <a:rPr lang="de-DE" sz="2000" kern="1200" dirty="0" smtClean="0">
                          <a:solidFill>
                            <a:prstClr val="black">
                              <a:hueOff val="0"/>
                              <a:satOff val="0"/>
                              <a:lumOff val="0"/>
                              <a:alphaOff val="0"/>
                            </a:prstClr>
                          </a:solidFill>
                          <a:latin typeface="Calibri" panose="020F0502020204030204" pitchFamily="34" charset="0"/>
                          <a:ea typeface="+mn-ea"/>
                          <a:cs typeface="+mn-cs"/>
                        </a:rPr>
                        <a:t>in </a:t>
                      </a:r>
                      <a:r>
                        <a:rPr lang="de-DE" sz="2000" kern="1200" dirty="0">
                          <a:solidFill>
                            <a:prstClr val="black">
                              <a:hueOff val="0"/>
                              <a:satOff val="0"/>
                              <a:lumOff val="0"/>
                              <a:alphaOff val="0"/>
                            </a:prstClr>
                          </a:solidFill>
                          <a:latin typeface="Calibri" panose="020F0502020204030204" pitchFamily="34" charset="0"/>
                          <a:ea typeface="+mn-ea"/>
                          <a:cs typeface="+mn-cs"/>
                        </a:rPr>
                        <a:t>der Lage ist, Entscheidungen zu </a:t>
                      </a:r>
                      <a:r>
                        <a:rPr lang="de-DE" sz="2000" kern="1200" dirty="0" smtClean="0">
                          <a:solidFill>
                            <a:prstClr val="black">
                              <a:hueOff val="0"/>
                              <a:satOff val="0"/>
                              <a:lumOff val="0"/>
                              <a:alphaOff val="0"/>
                            </a:prstClr>
                          </a:solidFill>
                          <a:latin typeface="Calibri" panose="020F0502020204030204" pitchFamily="34" charset="0"/>
                          <a:ea typeface="+mn-ea"/>
                          <a:cs typeface="+mn-cs"/>
                        </a:rPr>
                        <a:t>treffen</a:t>
                      </a:r>
                    </a:p>
                    <a:p>
                      <a:pPr marL="228600" lvl="1" indent="-228600" algn="l" defTabSz="889000" rtl="0">
                        <a:lnSpc>
                          <a:spcPct val="90000"/>
                        </a:lnSpc>
                        <a:spcBef>
                          <a:spcPct val="0"/>
                        </a:spcBef>
                        <a:spcAft>
                          <a:spcPct val="15000"/>
                        </a:spcAft>
                        <a:buFont typeface="Arial" panose="020B0604020202020204" pitchFamily="34" charset="0"/>
                        <a:buChar char="•"/>
                      </a:pPr>
                      <a:endParaRPr lang="de-CH" sz="1000" kern="1200" dirty="0">
                        <a:solidFill>
                          <a:prstClr val="black">
                            <a:hueOff val="0"/>
                            <a:satOff val="0"/>
                            <a:lumOff val="0"/>
                            <a:alphaOff val="0"/>
                          </a:prstClr>
                        </a:solidFill>
                        <a:latin typeface="Calibri" panose="020F0502020204030204" pitchFamily="34" charset="0"/>
                        <a:ea typeface="+mn-ea"/>
                        <a:cs typeface="+mn-cs"/>
                      </a:endParaRPr>
                    </a:p>
                    <a:p>
                      <a:pPr marL="228600" lvl="1" indent="-228600" algn="l" defTabSz="889000" rtl="0">
                        <a:lnSpc>
                          <a:spcPct val="90000"/>
                        </a:lnSpc>
                        <a:spcBef>
                          <a:spcPct val="0"/>
                        </a:spcBef>
                        <a:spcAft>
                          <a:spcPct val="15000"/>
                        </a:spcAft>
                        <a:buFont typeface="Arial" panose="020B0604020202020204" pitchFamily="34" charset="0"/>
                        <a:buChar char="•"/>
                      </a:pPr>
                      <a:r>
                        <a:rPr lang="de-DE" sz="2000" b="1" kern="1200" dirty="0">
                          <a:solidFill>
                            <a:prstClr val="black">
                              <a:hueOff val="0"/>
                              <a:satOff val="0"/>
                              <a:lumOff val="0"/>
                              <a:alphaOff val="0"/>
                            </a:prstClr>
                          </a:solidFill>
                          <a:latin typeface="Calibri" panose="020F0502020204030204" pitchFamily="34" charset="0"/>
                          <a:ea typeface="+mn-ea"/>
                          <a:cs typeface="+mn-cs"/>
                        </a:rPr>
                        <a:t>Bindungswirkung </a:t>
                      </a:r>
                      <a:r>
                        <a:rPr lang="de-DE" sz="2000" b="0" kern="1200" dirty="0" smtClean="0">
                          <a:solidFill>
                            <a:prstClr val="black">
                              <a:hueOff val="0"/>
                              <a:satOff val="0"/>
                              <a:lumOff val="0"/>
                              <a:alphaOff val="0"/>
                            </a:prstClr>
                          </a:solidFill>
                          <a:latin typeface="Calibri" panose="020F0502020204030204" pitchFamily="34" charset="0"/>
                          <a:ea typeface="+mn-ea"/>
                          <a:cs typeface="+mn-cs"/>
                        </a:rPr>
                        <a:t>w</a:t>
                      </a:r>
                      <a:r>
                        <a:rPr lang="de-DE" sz="2000" kern="1200" dirty="0" smtClean="0">
                          <a:solidFill>
                            <a:prstClr val="black">
                              <a:hueOff val="0"/>
                              <a:satOff val="0"/>
                              <a:lumOff val="0"/>
                              <a:alphaOff val="0"/>
                            </a:prstClr>
                          </a:solidFill>
                          <a:latin typeface="Calibri" panose="020F0502020204030204" pitchFamily="34" charset="0"/>
                          <a:ea typeface="+mn-ea"/>
                          <a:cs typeface="+mn-cs"/>
                        </a:rPr>
                        <a:t>ohl </a:t>
                      </a:r>
                      <a:r>
                        <a:rPr lang="de-DE" sz="2000" kern="1200" dirty="0">
                          <a:solidFill>
                            <a:prstClr val="black">
                              <a:hueOff val="0"/>
                              <a:satOff val="0"/>
                              <a:lumOff val="0"/>
                              <a:alphaOff val="0"/>
                            </a:prstClr>
                          </a:solidFill>
                          <a:latin typeface="Calibri" panose="020F0502020204030204" pitchFamily="34" charset="0"/>
                          <a:ea typeface="+mn-ea"/>
                          <a:cs typeface="+mn-cs"/>
                        </a:rPr>
                        <a:t>stärker als beim Testament: </a:t>
                      </a:r>
                      <a:r>
                        <a:rPr lang="de-DE" sz="2000" kern="1200" dirty="0" smtClean="0">
                          <a:solidFill>
                            <a:prstClr val="black">
                              <a:hueOff val="0"/>
                              <a:satOff val="0"/>
                              <a:lumOff val="0"/>
                              <a:alphaOff val="0"/>
                            </a:prstClr>
                          </a:solidFill>
                          <a:latin typeface="Calibri" panose="020F0502020204030204" pitchFamily="34" charset="0"/>
                          <a:ea typeface="+mn-ea"/>
                          <a:cs typeface="+mn-cs"/>
                        </a:rPr>
                        <a:t>vollständige Kontrolle durch den </a:t>
                      </a:r>
                      <a:r>
                        <a:rPr lang="de-DE" sz="2000" kern="1200" dirty="0">
                          <a:solidFill>
                            <a:prstClr val="black">
                              <a:hueOff val="0"/>
                              <a:satOff val="0"/>
                              <a:lumOff val="0"/>
                              <a:alphaOff val="0"/>
                            </a:prstClr>
                          </a:solidFill>
                          <a:latin typeface="Calibri" panose="020F0502020204030204" pitchFamily="34" charset="0"/>
                          <a:ea typeface="+mn-ea"/>
                          <a:cs typeface="+mn-cs"/>
                        </a:rPr>
                        <a:t>(eigenverantwortlich bestimmten) Vorsorgebeauftragten; keine Abänderung mehr möglich, wenn einmal </a:t>
                      </a:r>
                      <a:r>
                        <a:rPr lang="de-DE" sz="2000" kern="1200" dirty="0" smtClean="0">
                          <a:solidFill>
                            <a:prstClr val="black">
                              <a:hueOff val="0"/>
                              <a:satOff val="0"/>
                              <a:lumOff val="0"/>
                              <a:alphaOff val="0"/>
                            </a:prstClr>
                          </a:solidFill>
                          <a:latin typeface="Calibri" panose="020F0502020204030204" pitchFamily="34" charset="0"/>
                          <a:ea typeface="+mn-ea"/>
                          <a:cs typeface="+mn-cs"/>
                        </a:rPr>
                        <a:t>urteilsunfähig</a:t>
                      </a:r>
                    </a:p>
                    <a:p>
                      <a:pPr marL="228600" lvl="1" indent="-228600" algn="l" defTabSz="889000" rtl="0">
                        <a:lnSpc>
                          <a:spcPct val="90000"/>
                        </a:lnSpc>
                        <a:spcBef>
                          <a:spcPct val="0"/>
                        </a:spcBef>
                        <a:spcAft>
                          <a:spcPct val="15000"/>
                        </a:spcAft>
                        <a:buFont typeface="Arial" panose="020B0604020202020204" pitchFamily="34" charset="0"/>
                        <a:buChar char="•"/>
                      </a:pPr>
                      <a:endParaRPr lang="de-CH" sz="1000" kern="1200" dirty="0">
                        <a:solidFill>
                          <a:prstClr val="black">
                            <a:hueOff val="0"/>
                            <a:satOff val="0"/>
                            <a:lumOff val="0"/>
                            <a:alphaOff val="0"/>
                          </a:prstClr>
                        </a:solidFill>
                        <a:latin typeface="Calibri" panose="020F0502020204030204" pitchFamily="34" charset="0"/>
                        <a:ea typeface="+mn-ea"/>
                        <a:cs typeface="+mn-cs"/>
                      </a:endParaRPr>
                    </a:p>
                    <a:p>
                      <a:pPr marL="228600" lvl="1" indent="-228600" algn="l" defTabSz="889000" rtl="0">
                        <a:lnSpc>
                          <a:spcPct val="90000"/>
                        </a:lnSpc>
                        <a:spcBef>
                          <a:spcPct val="0"/>
                        </a:spcBef>
                        <a:spcAft>
                          <a:spcPct val="15000"/>
                        </a:spcAft>
                        <a:buFont typeface="Arial" panose="020B0604020202020204" pitchFamily="34" charset="0"/>
                        <a:buChar char="•"/>
                      </a:pPr>
                      <a:r>
                        <a:rPr lang="de-DE" sz="2000" kern="1200" dirty="0">
                          <a:solidFill>
                            <a:prstClr val="black">
                              <a:hueOff val="0"/>
                              <a:satOff val="0"/>
                              <a:lumOff val="0"/>
                              <a:alphaOff val="0"/>
                            </a:prstClr>
                          </a:solidFill>
                          <a:latin typeface="Calibri" panose="020F0502020204030204" pitchFamily="34" charset="0"/>
                          <a:ea typeface="+mn-ea"/>
                          <a:cs typeface="+mn-cs"/>
                        </a:rPr>
                        <a:t>Es geht um ein </a:t>
                      </a:r>
                      <a:r>
                        <a:rPr lang="de-DE" sz="2000" b="1" kern="1200" dirty="0">
                          <a:solidFill>
                            <a:prstClr val="black">
                              <a:hueOff val="0"/>
                              <a:satOff val="0"/>
                              <a:lumOff val="0"/>
                              <a:alphaOff val="0"/>
                            </a:prstClr>
                          </a:solidFill>
                          <a:latin typeface="Calibri" panose="020F0502020204030204" pitchFamily="34" charset="0"/>
                          <a:ea typeface="+mn-ea"/>
                          <a:cs typeface="+mn-cs"/>
                        </a:rPr>
                        <a:t>absolut höchstpersönliches Recht</a:t>
                      </a:r>
                      <a:r>
                        <a:rPr lang="de-DE" sz="2000" kern="1200" dirty="0">
                          <a:solidFill>
                            <a:prstClr val="black">
                              <a:hueOff val="0"/>
                              <a:satOff val="0"/>
                              <a:lumOff val="0"/>
                              <a:alphaOff val="0"/>
                            </a:prstClr>
                          </a:solidFill>
                          <a:latin typeface="Calibri" panose="020F0502020204030204" pitchFamily="34" charset="0"/>
                          <a:ea typeface="+mn-ea"/>
                          <a:cs typeface="+mn-cs"/>
                        </a:rPr>
                        <a:t>: keine unrealistischen Anforderungen an die </a:t>
                      </a:r>
                      <a:r>
                        <a:rPr lang="de-DE" sz="2000" kern="1200" dirty="0" smtClean="0">
                          <a:solidFill>
                            <a:prstClr val="black">
                              <a:hueOff val="0"/>
                              <a:satOff val="0"/>
                              <a:lumOff val="0"/>
                              <a:alphaOff val="0"/>
                            </a:prstClr>
                          </a:solidFill>
                          <a:latin typeface="Calibri" panose="020F0502020204030204" pitchFamily="34" charset="0"/>
                          <a:ea typeface="+mn-ea"/>
                          <a:cs typeface="+mn-cs"/>
                        </a:rPr>
                        <a:t>Urteilsfähigkeit</a:t>
                      </a:r>
                    </a:p>
                    <a:p>
                      <a:pPr marL="228600" lvl="1" indent="-228600" algn="l" defTabSz="889000" rtl="0">
                        <a:lnSpc>
                          <a:spcPct val="90000"/>
                        </a:lnSpc>
                        <a:spcBef>
                          <a:spcPct val="0"/>
                        </a:spcBef>
                        <a:spcAft>
                          <a:spcPct val="15000"/>
                        </a:spcAft>
                        <a:buFont typeface="Arial" panose="020B0604020202020204" pitchFamily="34" charset="0"/>
                        <a:buChar char="•"/>
                      </a:pPr>
                      <a:endParaRPr lang="de-CH" sz="1000" kern="1200" dirty="0">
                        <a:solidFill>
                          <a:prstClr val="black">
                            <a:hueOff val="0"/>
                            <a:satOff val="0"/>
                            <a:lumOff val="0"/>
                            <a:alphaOff val="0"/>
                          </a:prstClr>
                        </a:solidFill>
                        <a:latin typeface="Calibri" panose="020F0502020204030204" pitchFamily="34" charset="0"/>
                        <a:ea typeface="+mn-ea"/>
                        <a:cs typeface="+mn-cs"/>
                      </a:endParaRPr>
                    </a:p>
                    <a:p>
                      <a:pPr marL="228600" lvl="1" indent="-228600" algn="l" defTabSz="889000" rtl="0">
                        <a:lnSpc>
                          <a:spcPct val="90000"/>
                        </a:lnSpc>
                        <a:spcBef>
                          <a:spcPct val="0"/>
                        </a:spcBef>
                        <a:spcAft>
                          <a:spcPct val="15000"/>
                        </a:spcAft>
                        <a:buFont typeface="Arial" panose="020B0604020202020204" pitchFamily="34" charset="0"/>
                        <a:buChar char="•"/>
                      </a:pPr>
                      <a:r>
                        <a:rPr lang="de-DE" sz="2000" b="1" kern="1200" dirty="0">
                          <a:solidFill>
                            <a:prstClr val="black">
                              <a:hueOff val="0"/>
                              <a:satOff val="0"/>
                              <a:lumOff val="0"/>
                              <a:alphaOff val="0"/>
                            </a:prstClr>
                          </a:solidFill>
                          <a:latin typeface="Calibri" panose="020F0502020204030204" pitchFamily="34" charset="0"/>
                          <a:ea typeface="+mn-ea"/>
                          <a:cs typeface="+mn-cs"/>
                        </a:rPr>
                        <a:t>Komplexität</a:t>
                      </a:r>
                      <a:r>
                        <a:rPr lang="de-DE" sz="2000" kern="1200" dirty="0">
                          <a:solidFill>
                            <a:prstClr val="black">
                              <a:hueOff val="0"/>
                              <a:satOff val="0"/>
                              <a:lumOff val="0"/>
                              <a:alphaOff val="0"/>
                            </a:prstClr>
                          </a:solidFill>
                          <a:latin typeface="Calibri" panose="020F0502020204030204" pitchFamily="34" charset="0"/>
                          <a:ea typeface="+mn-ea"/>
                          <a:cs typeface="+mn-cs"/>
                        </a:rPr>
                        <a:t> vergleichbar mit Testament, Heranziehen der Rechtsprechung zur Testierfähigkeit daher erlaubt</a:t>
                      </a:r>
                      <a:endParaRPr lang="de-CH" sz="2000" kern="1200" dirty="0">
                        <a:solidFill>
                          <a:prstClr val="black">
                            <a:hueOff val="0"/>
                            <a:satOff val="0"/>
                            <a:lumOff val="0"/>
                            <a:alphaOff val="0"/>
                          </a:prstClr>
                        </a:solidFill>
                        <a:latin typeface="Calibri" panose="020F0502020204030204" pitchFamily="34" charset="0"/>
                        <a:ea typeface="+mn-ea"/>
                        <a:cs typeface="+mn-cs"/>
                      </a:endParaRPr>
                    </a:p>
                    <a:p>
                      <a:endParaRPr lang="de-CH" sz="1800" dirty="0"/>
                    </a:p>
                  </a:txBody>
                  <a:tcPr marT="45727" marB="45727"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52A60EF2-B114-0452-D5DE-421A47E6B35B}"/>
              </a:ext>
            </a:extLst>
          </p:cNvPr>
          <p:cNvSpPr txBox="1">
            <a:spLocks noChangeArrowheads="1"/>
          </p:cNvSpPr>
          <p:nvPr/>
        </p:nvSpPr>
        <p:spPr bwMode="auto">
          <a:xfrm>
            <a:off x="0" y="836613"/>
            <a:ext cx="8243888" cy="3313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marL="342900" indent="-3429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3200">
                <a:solidFill>
                  <a:schemeClr val="tx1"/>
                </a:solidFill>
                <a:latin typeface="Frutiger LT Com 55 Roman" pitchFamily="34" charset="0"/>
              </a:defRPr>
            </a:lvl1pPr>
            <a:lvl2pPr>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9pPr>
          </a:lstStyle>
          <a:p>
            <a:pPr lvl="1" eaLnBrk="1" hangingPunct="1">
              <a:spcBef>
                <a:spcPts val="500"/>
              </a:spcBef>
              <a:buFont typeface="Frutiger 55 Roman" pitchFamily="32" charset="0"/>
              <a:buNone/>
            </a:pPr>
            <a:endParaRPr lang="de-CH" altLang="de-DE" sz="2000" b="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p:txBody>
      </p:sp>
      <p:sp>
        <p:nvSpPr>
          <p:cNvPr id="20483" name="Text Box 2">
            <a:extLst>
              <a:ext uri="{FF2B5EF4-FFF2-40B4-BE49-F238E27FC236}">
                <a16:creationId xmlns:a16="http://schemas.microsoft.com/office/drawing/2014/main" id="{9D0A7DE7-BDFD-FD1B-EB57-685EDA7C4E4E}"/>
              </a:ext>
            </a:extLst>
          </p:cNvPr>
          <p:cNvSpPr txBox="1">
            <a:spLocks noChangeArrowheads="1"/>
          </p:cNvSpPr>
          <p:nvPr/>
        </p:nvSpPr>
        <p:spPr bwMode="auto">
          <a:xfrm>
            <a:off x="0" y="1600200"/>
            <a:ext cx="8709025" cy="413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marL="342900" indent="-3429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3200">
                <a:solidFill>
                  <a:schemeClr val="tx1"/>
                </a:solidFill>
                <a:latin typeface="Frutiger LT Com 55 Roman" pitchFamily="34" charset="0"/>
              </a:defRPr>
            </a:lvl1pPr>
            <a:lvl2pPr>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9pPr>
          </a:lstStyle>
          <a:p>
            <a:pPr lvl="1" eaLnBrk="1" hangingPunct="1">
              <a:spcBef>
                <a:spcPts val="500"/>
              </a:spcBef>
              <a:buFont typeface="Frutiger 55 Roman" pitchFamily="32" charset="0"/>
              <a:buNone/>
            </a:pPr>
            <a:endParaRPr lang="de-DE" altLang="de-DE"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p:txBody>
      </p:sp>
      <p:sp>
        <p:nvSpPr>
          <p:cNvPr id="20484" name="Titel 3">
            <a:extLst>
              <a:ext uri="{FF2B5EF4-FFF2-40B4-BE49-F238E27FC236}">
                <a16:creationId xmlns:a16="http://schemas.microsoft.com/office/drawing/2014/main" id="{38E8BA76-3AC8-0830-6800-E3A28E13F9F1}"/>
              </a:ext>
            </a:extLst>
          </p:cNvPr>
          <p:cNvSpPr>
            <a:spLocks noGrp="1"/>
          </p:cNvSpPr>
          <p:nvPr>
            <p:ph type="title"/>
          </p:nvPr>
        </p:nvSpPr>
        <p:spPr>
          <a:xfrm>
            <a:off x="457200" y="274638"/>
            <a:ext cx="8229600" cy="1325562"/>
          </a:xfrm>
        </p:spPr>
        <p:txBody>
          <a:bodyPr/>
          <a:lstStyle/>
          <a:p>
            <a:r>
              <a:rPr lang="de-CH" altLang="de-DE" sz="3600" dirty="0"/>
              <a:t>Sorgfaltspflichten der </a:t>
            </a:r>
            <a:r>
              <a:rPr lang="de-CH" altLang="de-DE" sz="3600" dirty="0" smtClean="0"/>
              <a:t>Notariatsperson</a:t>
            </a:r>
            <a:br>
              <a:rPr lang="de-CH" altLang="de-DE" sz="3600" dirty="0" smtClean="0"/>
            </a:br>
            <a:r>
              <a:rPr lang="de-CH" altLang="de-DE" sz="2400" dirty="0" smtClean="0"/>
              <a:t>Komplexität des Vorsorgeauftrages</a:t>
            </a:r>
            <a:endParaRPr lang="de-CH" altLang="de-DE" sz="2400" dirty="0"/>
          </a:p>
        </p:txBody>
      </p:sp>
      <p:sp>
        <p:nvSpPr>
          <p:cNvPr id="2" name="Datumsplatzhalter 1">
            <a:extLst>
              <a:ext uri="{FF2B5EF4-FFF2-40B4-BE49-F238E27FC236}">
                <a16:creationId xmlns:a16="http://schemas.microsoft.com/office/drawing/2014/main" id="{8B0837DA-D038-035F-E8E1-F34E8277015C}"/>
              </a:ext>
            </a:extLst>
          </p:cNvPr>
          <p:cNvSpPr>
            <a:spLocks noGrp="1"/>
          </p:cNvSpPr>
          <p:nvPr>
            <p:ph type="dt" sz="quarter" idx="10"/>
          </p:nvPr>
        </p:nvSpPr>
        <p:spPr/>
        <p:txBody>
          <a:bodyPr/>
          <a:lstStyle/>
          <a:p>
            <a:pPr>
              <a:defRPr/>
            </a:pPr>
            <a:r>
              <a:rPr lang="de-CH"/>
              <a:t>25.08.2023</a:t>
            </a:r>
            <a:endParaRPr lang="de-CH" dirty="0"/>
          </a:p>
        </p:txBody>
      </p:sp>
      <p:sp>
        <p:nvSpPr>
          <p:cNvPr id="20486" name="Foliennummernplatzhalter 2">
            <a:extLst>
              <a:ext uri="{FF2B5EF4-FFF2-40B4-BE49-F238E27FC236}">
                <a16:creationId xmlns:a16="http://schemas.microsoft.com/office/drawing/2014/main" id="{B09E3226-0243-609F-A15E-E204C51A0C7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F1338FA7-D9D0-41BE-AA0C-4714597CCC62}" type="slidenum">
              <a:rPr lang="de-CH" altLang="de-DE" sz="1200">
                <a:solidFill>
                  <a:srgbClr val="898989"/>
                </a:solidFill>
                <a:latin typeface="Calibri" panose="020F0502020204030204" pitchFamily="34" charset="0"/>
              </a:rPr>
              <a:pPr>
                <a:spcBef>
                  <a:spcPct val="0"/>
                </a:spcBef>
                <a:buFontTx/>
                <a:buNone/>
              </a:pPr>
              <a:t>18</a:t>
            </a:fld>
            <a:endParaRPr lang="de-CH" altLang="de-DE" sz="1200" dirty="0">
              <a:solidFill>
                <a:srgbClr val="898989"/>
              </a:solidFill>
              <a:latin typeface="Calibri" panose="020F0502020204030204" pitchFamily="34" charset="0"/>
            </a:endParaRPr>
          </a:p>
        </p:txBody>
      </p:sp>
      <p:graphicFrame>
        <p:nvGraphicFramePr>
          <p:cNvPr id="4" name="Inhaltsplatzhalter 3">
            <a:extLst>
              <a:ext uri="{FF2B5EF4-FFF2-40B4-BE49-F238E27FC236}">
                <a16:creationId xmlns:a16="http://schemas.microsoft.com/office/drawing/2014/main" id="{89CDABB3-7082-A978-7805-3DFEB7C3BA46}"/>
              </a:ext>
            </a:extLst>
          </p:cNvPr>
          <p:cNvGraphicFramePr>
            <a:graphicFrameLocks noGrp="1"/>
          </p:cNvGraphicFramePr>
          <p:nvPr>
            <p:ph idx="1"/>
            <p:extLst>
              <p:ext uri="{D42A27DB-BD31-4B8C-83A1-F6EECF244321}">
                <p14:modId xmlns:p14="http://schemas.microsoft.com/office/powerpoint/2010/main" val="775897777"/>
              </p:ext>
            </p:extLst>
          </p:nvPr>
        </p:nvGraphicFramePr>
        <p:xfrm>
          <a:off x="457200" y="1600200"/>
          <a:ext cx="8229600" cy="4132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a:extLst>
              <a:ext uri="{FF2B5EF4-FFF2-40B4-BE49-F238E27FC236}">
                <a16:creationId xmlns:a16="http://schemas.microsoft.com/office/drawing/2014/main" id="{DCEC0372-9F14-F759-7509-A408A37230EB}"/>
              </a:ext>
            </a:extLst>
          </p:cNvPr>
          <p:cNvSpPr>
            <a:spLocks noGrp="1"/>
          </p:cNvSpPr>
          <p:nvPr>
            <p:ph type="title"/>
          </p:nvPr>
        </p:nvSpPr>
        <p:spPr/>
        <p:txBody>
          <a:bodyPr/>
          <a:lstStyle/>
          <a:p>
            <a:r>
              <a:rPr lang="de-DE" altLang="de-DE" sz="3600" dirty="0"/>
              <a:t>Hinweise auf Urteilsunfähigkeit</a:t>
            </a:r>
            <a:br>
              <a:rPr lang="de-DE" altLang="de-DE" sz="3600" dirty="0"/>
            </a:br>
            <a:r>
              <a:rPr lang="de-DE" altLang="de-DE" sz="2400" dirty="0"/>
              <a:t>Wann sind Zweifel angezeigt?</a:t>
            </a:r>
            <a:endParaRPr lang="de-CH" altLang="de-DE" sz="2400" dirty="0"/>
          </a:p>
        </p:txBody>
      </p:sp>
      <p:graphicFrame>
        <p:nvGraphicFramePr>
          <p:cNvPr id="2" name="Inhaltsplatzhalter 1">
            <a:extLst>
              <a:ext uri="{FF2B5EF4-FFF2-40B4-BE49-F238E27FC236}">
                <a16:creationId xmlns:a16="http://schemas.microsoft.com/office/drawing/2014/main" id="{D8CC1919-D16F-6723-FB9E-A839E137F5F4}"/>
              </a:ext>
            </a:extLst>
          </p:cNvPr>
          <p:cNvGraphicFramePr>
            <a:graphicFrameLocks noGrp="1"/>
          </p:cNvGraphicFramePr>
          <p:nvPr>
            <p:ph idx="1"/>
            <p:extLst>
              <p:ext uri="{D42A27DB-BD31-4B8C-83A1-F6EECF244321}">
                <p14:modId xmlns:p14="http://schemas.microsoft.com/office/powerpoint/2010/main" val="581838538"/>
              </p:ext>
            </p:extLst>
          </p:nvPr>
        </p:nvGraphicFramePr>
        <p:xfrm>
          <a:off x="457200" y="1417638"/>
          <a:ext cx="8229600" cy="5035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a:extLst>
              <a:ext uri="{FF2B5EF4-FFF2-40B4-BE49-F238E27FC236}">
                <a16:creationId xmlns:a16="http://schemas.microsoft.com/office/drawing/2014/main" id="{FB0EA5ED-05B8-D5C3-5ACF-EBD932A87E8E}"/>
              </a:ext>
            </a:extLst>
          </p:cNvPr>
          <p:cNvSpPr>
            <a:spLocks noGrp="1"/>
          </p:cNvSpPr>
          <p:nvPr>
            <p:ph type="dt" sz="quarter" idx="10"/>
          </p:nvPr>
        </p:nvSpPr>
        <p:spPr/>
        <p:txBody>
          <a:bodyPr/>
          <a:lstStyle/>
          <a:p>
            <a:pPr>
              <a:defRPr/>
            </a:pPr>
            <a:r>
              <a:rPr lang="de-CH"/>
              <a:t>25.08.2023</a:t>
            </a:r>
            <a:endParaRPr lang="de-CH" dirty="0"/>
          </a:p>
        </p:txBody>
      </p:sp>
      <p:sp>
        <p:nvSpPr>
          <p:cNvPr id="21509" name="Foliennummernplatzhalter 5">
            <a:extLst>
              <a:ext uri="{FF2B5EF4-FFF2-40B4-BE49-F238E27FC236}">
                <a16:creationId xmlns:a16="http://schemas.microsoft.com/office/drawing/2014/main" id="{191C5371-F1FA-2DF1-EF11-B8CFE94C16C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41BDD0A7-A1E7-4FAA-B008-006A4810BF7E}" type="slidenum">
              <a:rPr lang="de-CH" altLang="de-DE" sz="1200">
                <a:solidFill>
                  <a:srgbClr val="898989"/>
                </a:solidFill>
                <a:latin typeface="Calibri" panose="020F0502020204030204" pitchFamily="34" charset="0"/>
              </a:rPr>
              <a:pPr>
                <a:spcBef>
                  <a:spcPct val="0"/>
                </a:spcBef>
                <a:buFontTx/>
                <a:buNone/>
              </a:pPr>
              <a:t>19</a:t>
            </a:fld>
            <a:endParaRPr lang="de-CH" altLang="de-DE" sz="1200" dirty="0">
              <a:solidFill>
                <a:srgbClr val="898989"/>
              </a:solidFill>
              <a:latin typeface="Calibri" panose="020F0502020204030204" pitchFamily="34" charset="0"/>
            </a:endParaRPr>
          </a:p>
        </p:txBody>
      </p:sp>
      <p:sp>
        <p:nvSpPr>
          <p:cNvPr id="21510" name="AutoShape 6" descr="Bildergebnis für FAmilienhilfe">
            <a:extLst>
              <a:ext uri="{FF2B5EF4-FFF2-40B4-BE49-F238E27FC236}">
                <a16:creationId xmlns:a16="http://schemas.microsoft.com/office/drawing/2014/main" id="{F8AB4F65-5F88-D65A-137D-6727E834BBC2}"/>
              </a:ext>
            </a:extLst>
          </p:cNvPr>
          <p:cNvSpPr>
            <a:spLocks noChangeAspect="1" noChangeArrowheads="1"/>
          </p:cNvSpPr>
          <p:nvPr/>
        </p:nvSpPr>
        <p:spPr bwMode="auto">
          <a:xfrm>
            <a:off x="6350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endParaRPr lang="de-CH" altLang="de-DE" sz="1800" dirty="0">
              <a:latin typeface="Calibri" panose="020F0502020204030204" pitchFamily="34" charset="0"/>
              <a:cs typeface="Calibri" panose="020F0502020204030204" pitchFamily="34" charset="0"/>
            </a:endParaRPr>
          </a:p>
        </p:txBody>
      </p:sp>
      <p:sp>
        <p:nvSpPr>
          <p:cNvPr id="21511" name="AutoShape 8" descr="Bildergebnis für FAmilienhilfe">
            <a:extLst>
              <a:ext uri="{FF2B5EF4-FFF2-40B4-BE49-F238E27FC236}">
                <a16:creationId xmlns:a16="http://schemas.microsoft.com/office/drawing/2014/main" id="{5DF837C2-2BA1-C169-DB0F-96615819C4A4}"/>
              </a:ext>
            </a:extLst>
          </p:cNvPr>
          <p:cNvSpPr>
            <a:spLocks noChangeAspect="1" noChangeArrowheads="1"/>
          </p:cNvSpPr>
          <p:nvPr/>
        </p:nvSpPr>
        <p:spPr bwMode="auto">
          <a:xfrm>
            <a:off x="215900"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endParaRPr lang="de-CH" altLang="de-DE" sz="1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9">
            <a:extLst>
              <a:ext uri="{FF2B5EF4-FFF2-40B4-BE49-F238E27FC236}">
                <a16:creationId xmlns:a16="http://schemas.microsoft.com/office/drawing/2014/main" id="{5C1ED13E-559F-F544-C554-3554B2760340}"/>
              </a:ext>
            </a:extLst>
          </p:cNvPr>
          <p:cNvSpPr>
            <a:spLocks noGrp="1"/>
          </p:cNvSpPr>
          <p:nvPr>
            <p:ph type="title"/>
          </p:nvPr>
        </p:nvSpPr>
        <p:spPr>
          <a:xfrm>
            <a:off x="457200" y="274638"/>
            <a:ext cx="8229600" cy="1325562"/>
          </a:xfrm>
        </p:spPr>
        <p:txBody>
          <a:bodyPr/>
          <a:lstStyle/>
          <a:p>
            <a:r>
              <a:rPr lang="de-DE" altLang="de-DE" sz="3600" dirty="0"/>
              <a:t>Übersicht</a:t>
            </a:r>
            <a:endParaRPr lang="de-CH" altLang="de-DE" sz="3600" dirty="0"/>
          </a:p>
        </p:txBody>
      </p:sp>
      <p:sp>
        <p:nvSpPr>
          <p:cNvPr id="5123" name="Inhaltsplatzhalter 10">
            <a:extLst>
              <a:ext uri="{FF2B5EF4-FFF2-40B4-BE49-F238E27FC236}">
                <a16:creationId xmlns:a16="http://schemas.microsoft.com/office/drawing/2014/main" id="{3BA748B1-DC31-7FC6-A088-5DD1112875C5}"/>
              </a:ext>
            </a:extLst>
          </p:cNvPr>
          <p:cNvSpPr>
            <a:spLocks noGrp="1"/>
          </p:cNvSpPr>
          <p:nvPr>
            <p:ph idx="1"/>
          </p:nvPr>
        </p:nvSpPr>
        <p:spPr>
          <a:xfrm>
            <a:off x="457200" y="1700807"/>
            <a:ext cx="8229600" cy="4425355"/>
          </a:xfrm>
        </p:spPr>
        <p:txBody>
          <a:bodyPr/>
          <a:lstStyle/>
          <a:p>
            <a:pPr marL="571500" indent="-571500">
              <a:buFont typeface="Frutiger LT Com 55 Roman" pitchFamily="34" charset="0"/>
              <a:buAutoNum type="romanUcPeriod"/>
            </a:pPr>
            <a:r>
              <a:rPr lang="de-DE" altLang="de-DE" dirty="0"/>
              <a:t>Allgemeine Ausführungen zur Urteils(</a:t>
            </a:r>
            <a:r>
              <a:rPr lang="de-DE" altLang="de-DE" dirty="0" err="1"/>
              <a:t>un</a:t>
            </a:r>
            <a:r>
              <a:rPr lang="de-DE" altLang="de-DE" dirty="0"/>
              <a:t>)</a:t>
            </a:r>
            <a:r>
              <a:rPr lang="de-DE" altLang="de-DE" dirty="0" err="1"/>
              <a:t>fähigkeit</a:t>
            </a:r>
            <a:endParaRPr lang="de-DE" altLang="de-DE" dirty="0"/>
          </a:p>
          <a:p>
            <a:pPr marL="571500" indent="-571500">
              <a:buFont typeface="Frutiger LT Com 55 Roman" pitchFamily="34" charset="0"/>
              <a:buAutoNum type="romanUcPeriod"/>
            </a:pPr>
            <a:endParaRPr lang="de-DE" altLang="de-DE" dirty="0"/>
          </a:p>
          <a:p>
            <a:pPr marL="571500" indent="-571500">
              <a:buFont typeface="Frutiger LT Com 55 Roman" pitchFamily="34" charset="0"/>
              <a:buAutoNum type="romanUcPeriod"/>
            </a:pPr>
            <a:r>
              <a:rPr lang="de-DE" altLang="de-DE" dirty="0"/>
              <a:t>Die Urteils(</a:t>
            </a:r>
            <a:r>
              <a:rPr lang="de-DE" altLang="de-DE" dirty="0" err="1"/>
              <a:t>un</a:t>
            </a:r>
            <a:r>
              <a:rPr lang="de-DE" altLang="de-DE" dirty="0"/>
              <a:t>)</a:t>
            </a:r>
            <a:r>
              <a:rPr lang="de-DE" altLang="de-DE" dirty="0" err="1"/>
              <a:t>fähigkeit</a:t>
            </a:r>
            <a:r>
              <a:rPr lang="de-DE" altLang="de-DE" dirty="0"/>
              <a:t> beim Vorsorgeauftrag</a:t>
            </a:r>
          </a:p>
          <a:p>
            <a:pPr marL="571500" indent="-571500">
              <a:buFont typeface="Frutiger LT Com 55 Roman" pitchFamily="34" charset="0"/>
              <a:buAutoNum type="romanUcPeriod"/>
            </a:pPr>
            <a:endParaRPr lang="de-DE" altLang="de-DE" dirty="0"/>
          </a:p>
          <a:p>
            <a:pPr marL="571500" indent="-571500">
              <a:buFont typeface="Frutiger LT Com 55 Roman" pitchFamily="34" charset="0"/>
              <a:buAutoNum type="romanUcPeriod"/>
            </a:pPr>
            <a:r>
              <a:rPr lang="de-DE" altLang="de-DE" dirty="0"/>
              <a:t>Die Rolle der Notariatsperson bei der </a:t>
            </a:r>
            <a:r>
              <a:rPr lang="de-DE" altLang="de-DE" dirty="0" smtClean="0"/>
              <a:t>Beurkundung des Vorsorgeauftrages</a:t>
            </a:r>
            <a:endParaRPr lang="de-CH" altLang="de-DE" dirty="0"/>
          </a:p>
        </p:txBody>
      </p:sp>
      <p:sp>
        <p:nvSpPr>
          <p:cNvPr id="4" name="Datumsplatzhalter 3">
            <a:extLst>
              <a:ext uri="{FF2B5EF4-FFF2-40B4-BE49-F238E27FC236}">
                <a16:creationId xmlns:a16="http://schemas.microsoft.com/office/drawing/2014/main" id="{EF77F52C-985E-687D-DBFE-F7B096394865}"/>
              </a:ext>
            </a:extLst>
          </p:cNvPr>
          <p:cNvSpPr>
            <a:spLocks noGrp="1"/>
          </p:cNvSpPr>
          <p:nvPr>
            <p:ph type="dt" sz="quarter" idx="10"/>
          </p:nvPr>
        </p:nvSpPr>
        <p:spPr/>
        <p:txBody>
          <a:bodyPr/>
          <a:lstStyle/>
          <a:p>
            <a:pPr>
              <a:defRPr/>
            </a:pPr>
            <a:r>
              <a:rPr lang="de-CH"/>
              <a:t>25.08.2023</a:t>
            </a:r>
            <a:endParaRPr lang="de-CH" dirty="0"/>
          </a:p>
        </p:txBody>
      </p:sp>
      <p:sp>
        <p:nvSpPr>
          <p:cNvPr id="5125" name="Foliennummernplatzhalter 4">
            <a:extLst>
              <a:ext uri="{FF2B5EF4-FFF2-40B4-BE49-F238E27FC236}">
                <a16:creationId xmlns:a16="http://schemas.microsoft.com/office/drawing/2014/main" id="{56873D3D-8120-5E69-59DD-687BAE916D9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BE30AB5D-F4D3-467F-A864-46FA4923381D}" type="slidenum">
              <a:rPr lang="de-CH" altLang="de-DE" sz="1200">
                <a:solidFill>
                  <a:srgbClr val="898989"/>
                </a:solidFill>
                <a:latin typeface="Calibri" panose="020F0502020204030204" pitchFamily="34" charset="0"/>
              </a:rPr>
              <a:pPr>
                <a:spcBef>
                  <a:spcPct val="0"/>
                </a:spcBef>
                <a:buFontTx/>
                <a:buNone/>
              </a:pPr>
              <a:t>2</a:t>
            </a:fld>
            <a:endParaRPr lang="de-CH" altLang="de-DE"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936104"/>
          </a:xfrm>
        </p:spPr>
        <p:txBody>
          <a:bodyPr/>
          <a:lstStyle/>
          <a:p>
            <a:r>
              <a:rPr lang="de-DE" altLang="de-DE" sz="3600" dirty="0"/>
              <a:t>Hinweise auf Urteilsunfähigkeit</a:t>
            </a:r>
            <a:r>
              <a:rPr lang="de-DE" altLang="de-DE" dirty="0"/>
              <a:t/>
            </a:r>
            <a:br>
              <a:rPr lang="de-DE" altLang="de-DE" dirty="0"/>
            </a:br>
            <a:r>
              <a:rPr lang="de-DE" altLang="de-DE" sz="2400" dirty="0"/>
              <a:t>Schwächezustand Demenz</a:t>
            </a:r>
            <a:endParaRPr lang="de-CH" sz="2400"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24457703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pPr>
              <a:defRPr/>
            </a:pPr>
            <a:r>
              <a:rPr lang="de-CH" smtClean="0"/>
              <a:t>25.08.2023</a:t>
            </a:r>
            <a:endParaRPr lang="de-CH"/>
          </a:p>
        </p:txBody>
      </p:sp>
      <p:sp>
        <p:nvSpPr>
          <p:cNvPr id="5" name="Foliennummernplatzhalter 4"/>
          <p:cNvSpPr>
            <a:spLocks noGrp="1"/>
          </p:cNvSpPr>
          <p:nvPr>
            <p:ph type="sldNum" sz="quarter" idx="12"/>
          </p:nvPr>
        </p:nvSpPr>
        <p:spPr/>
        <p:txBody>
          <a:bodyPr/>
          <a:lstStyle/>
          <a:p>
            <a:pPr>
              <a:defRPr/>
            </a:pPr>
            <a:fld id="{40CAD056-72E0-4384-9861-E35859B6B3A5}" type="slidenum">
              <a:rPr lang="de-CH" altLang="de-DE" smtClean="0"/>
              <a:pPr>
                <a:defRPr/>
              </a:pPr>
              <a:t>20</a:t>
            </a:fld>
            <a:endParaRPr lang="de-CH" altLang="de-DE" dirty="0"/>
          </a:p>
        </p:txBody>
      </p:sp>
    </p:spTree>
    <p:extLst>
      <p:ext uri="{BB962C8B-B14F-4D97-AF65-F5344CB8AC3E}">
        <p14:creationId xmlns:p14="http://schemas.microsoft.com/office/powerpoint/2010/main" val="286553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a:extLst>
              <a:ext uri="{FF2B5EF4-FFF2-40B4-BE49-F238E27FC236}">
                <a16:creationId xmlns:a16="http://schemas.microsoft.com/office/drawing/2014/main" id="{EF2F4454-653A-C996-913E-7B2647E25E96}"/>
              </a:ext>
            </a:extLst>
          </p:cNvPr>
          <p:cNvSpPr>
            <a:spLocks noGrp="1"/>
          </p:cNvSpPr>
          <p:nvPr>
            <p:ph type="title"/>
          </p:nvPr>
        </p:nvSpPr>
        <p:spPr/>
        <p:txBody>
          <a:bodyPr/>
          <a:lstStyle/>
          <a:p>
            <a:r>
              <a:rPr lang="de-DE" altLang="de-DE" sz="3600" dirty="0"/>
              <a:t/>
            </a:r>
            <a:br>
              <a:rPr lang="de-DE" altLang="de-DE" sz="3600" dirty="0"/>
            </a:br>
            <a:r>
              <a:rPr lang="de-DE" altLang="de-DE" sz="3600" dirty="0"/>
              <a:t>Hinweise auf Urteilsunfähigkeit</a:t>
            </a:r>
            <a:br>
              <a:rPr lang="de-DE" altLang="de-DE" sz="3600" dirty="0"/>
            </a:br>
            <a:r>
              <a:rPr lang="de-DE" altLang="de-DE" sz="2400" dirty="0"/>
              <a:t>Schwächezustand Demenz als Herausforderung bei der Beurteilung der Urteilsfähigkeit</a:t>
            </a:r>
            <a:endParaRPr lang="de-CH" altLang="de-DE" sz="2400" dirty="0"/>
          </a:p>
        </p:txBody>
      </p:sp>
      <p:graphicFrame>
        <p:nvGraphicFramePr>
          <p:cNvPr id="2" name="Inhaltsplatzhalter 1">
            <a:extLst>
              <a:ext uri="{FF2B5EF4-FFF2-40B4-BE49-F238E27FC236}">
                <a16:creationId xmlns:a16="http://schemas.microsoft.com/office/drawing/2014/main" id="{F6354174-0929-C69D-08A0-7A3942EE0310}"/>
              </a:ext>
            </a:extLst>
          </p:cNvPr>
          <p:cNvGraphicFramePr>
            <a:graphicFrameLocks noGrp="1"/>
          </p:cNvGraphicFramePr>
          <p:nvPr>
            <p:ph idx="1"/>
            <p:extLst>
              <p:ext uri="{D42A27DB-BD31-4B8C-83A1-F6EECF244321}">
                <p14:modId xmlns:p14="http://schemas.microsoft.com/office/powerpoint/2010/main" val="588656883"/>
              </p:ext>
            </p:extLst>
          </p:nvPr>
        </p:nvGraphicFramePr>
        <p:xfrm>
          <a:off x="457200" y="2132856"/>
          <a:ext cx="8229600" cy="3993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a:extLst>
              <a:ext uri="{FF2B5EF4-FFF2-40B4-BE49-F238E27FC236}">
                <a16:creationId xmlns:a16="http://schemas.microsoft.com/office/drawing/2014/main" id="{A08355C7-9CAD-B261-1471-A53E6A22BC81}"/>
              </a:ext>
            </a:extLst>
          </p:cNvPr>
          <p:cNvSpPr>
            <a:spLocks noGrp="1"/>
          </p:cNvSpPr>
          <p:nvPr>
            <p:ph type="dt" sz="quarter" idx="10"/>
          </p:nvPr>
        </p:nvSpPr>
        <p:spPr/>
        <p:txBody>
          <a:bodyPr/>
          <a:lstStyle/>
          <a:p>
            <a:pPr>
              <a:defRPr/>
            </a:pPr>
            <a:r>
              <a:rPr lang="de-CH"/>
              <a:t>25.08.2023</a:t>
            </a:r>
            <a:endParaRPr lang="de-CH" dirty="0"/>
          </a:p>
        </p:txBody>
      </p:sp>
      <p:sp>
        <p:nvSpPr>
          <p:cNvPr id="23557" name="Foliennummernplatzhalter 5">
            <a:extLst>
              <a:ext uri="{FF2B5EF4-FFF2-40B4-BE49-F238E27FC236}">
                <a16:creationId xmlns:a16="http://schemas.microsoft.com/office/drawing/2014/main" id="{A9163865-AA84-B336-3361-11C59B3DDE7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ED781667-7EAE-4FE7-9E38-4CC8D1E3A0B8}" type="slidenum">
              <a:rPr lang="de-CH" altLang="de-DE" sz="1200">
                <a:solidFill>
                  <a:srgbClr val="898989"/>
                </a:solidFill>
                <a:latin typeface="Calibri" panose="020F0502020204030204" pitchFamily="34" charset="0"/>
              </a:rPr>
              <a:pPr>
                <a:spcBef>
                  <a:spcPct val="0"/>
                </a:spcBef>
                <a:buFontTx/>
                <a:buNone/>
              </a:pPr>
              <a:t>21</a:t>
            </a:fld>
            <a:endParaRPr lang="de-CH" altLang="de-DE"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404663"/>
            <a:ext cx="8784976" cy="1104255"/>
          </a:xfrm>
        </p:spPr>
        <p:txBody>
          <a:bodyPr/>
          <a:lstStyle/>
          <a:p>
            <a:r>
              <a:rPr lang="de-DE" altLang="de-DE" sz="3600" dirty="0"/>
              <a:t>Vorgehen bei Zweifeln an der Urteilsfähigkeit</a:t>
            </a:r>
            <a:br>
              <a:rPr lang="de-DE" altLang="de-DE" sz="3600" dirty="0"/>
            </a:br>
            <a:r>
              <a:rPr lang="de-DE" altLang="de-DE" sz="2400" dirty="0"/>
              <a:t>Abwägen zwischen Schutz und Selbstbestimmung</a:t>
            </a:r>
            <a:endParaRPr lang="de-CH" sz="2400" dirty="0"/>
          </a:p>
        </p:txBody>
      </p:sp>
      <p:sp>
        <p:nvSpPr>
          <p:cNvPr id="3" name="Inhaltsplatzhalter 2"/>
          <p:cNvSpPr>
            <a:spLocks noGrp="1"/>
          </p:cNvSpPr>
          <p:nvPr>
            <p:ph idx="1"/>
          </p:nvPr>
        </p:nvSpPr>
        <p:spPr/>
        <p:txBody>
          <a:bodyPr/>
          <a:lstStyle/>
          <a:p>
            <a:pPr marL="0" indent="0">
              <a:buNone/>
            </a:pPr>
            <a:endParaRPr lang="de-CH" dirty="0"/>
          </a:p>
        </p:txBody>
      </p:sp>
      <p:sp>
        <p:nvSpPr>
          <p:cNvPr id="4" name="Datumsplatzhalter 3"/>
          <p:cNvSpPr>
            <a:spLocks noGrp="1"/>
          </p:cNvSpPr>
          <p:nvPr>
            <p:ph type="dt" sz="half" idx="10"/>
          </p:nvPr>
        </p:nvSpPr>
        <p:spPr/>
        <p:txBody>
          <a:bodyPr/>
          <a:lstStyle/>
          <a:p>
            <a:pPr>
              <a:defRPr/>
            </a:pPr>
            <a:r>
              <a:rPr lang="de-CH" smtClean="0"/>
              <a:t>25.08.2023</a:t>
            </a:r>
            <a:endParaRPr lang="de-CH"/>
          </a:p>
        </p:txBody>
      </p:sp>
      <p:sp>
        <p:nvSpPr>
          <p:cNvPr id="5" name="Foliennummernplatzhalter 4"/>
          <p:cNvSpPr>
            <a:spLocks noGrp="1"/>
          </p:cNvSpPr>
          <p:nvPr>
            <p:ph type="sldNum" sz="quarter" idx="12"/>
          </p:nvPr>
        </p:nvSpPr>
        <p:spPr/>
        <p:txBody>
          <a:bodyPr/>
          <a:lstStyle/>
          <a:p>
            <a:pPr>
              <a:defRPr/>
            </a:pPr>
            <a:fld id="{40CAD056-72E0-4384-9861-E35859B6B3A5}" type="slidenum">
              <a:rPr lang="de-CH" altLang="de-DE" smtClean="0"/>
              <a:pPr>
                <a:defRPr/>
              </a:pPr>
              <a:t>22</a:t>
            </a:fld>
            <a:endParaRPr lang="de-CH" altLang="de-DE" dirty="0"/>
          </a:p>
        </p:txBody>
      </p:sp>
      <p:sp>
        <p:nvSpPr>
          <p:cNvPr id="6" name="Abgerundetes Rechteck 5"/>
          <p:cNvSpPr/>
          <p:nvPr/>
        </p:nvSpPr>
        <p:spPr>
          <a:xfrm>
            <a:off x="457200" y="2259654"/>
            <a:ext cx="8229600" cy="85456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lvl="0"/>
            <a:endParaRPr lang="de-DE" sz="2000" dirty="0" smtClean="0">
              <a:solidFill>
                <a:schemeClr val="tx1"/>
              </a:solidFill>
            </a:endParaRPr>
          </a:p>
          <a:p>
            <a:pPr lvl="0"/>
            <a:r>
              <a:rPr lang="de-DE" sz="2000" dirty="0" smtClean="0">
                <a:solidFill>
                  <a:schemeClr val="tx1"/>
                </a:solidFill>
              </a:rPr>
              <a:t>Beurkundung </a:t>
            </a:r>
            <a:r>
              <a:rPr lang="de-DE" sz="2000" dirty="0">
                <a:solidFill>
                  <a:schemeClr val="tx1"/>
                </a:solidFill>
              </a:rPr>
              <a:t>verweigern (Ausnahme von der </a:t>
            </a:r>
            <a:r>
              <a:rPr lang="de-DE" sz="2000" dirty="0" err="1">
                <a:solidFill>
                  <a:schemeClr val="tx1"/>
                </a:solidFill>
              </a:rPr>
              <a:t>Urkundspflicht</a:t>
            </a:r>
            <a:r>
              <a:rPr lang="de-DE" sz="2000" dirty="0">
                <a:solidFill>
                  <a:schemeClr val="tx1"/>
                </a:solidFill>
              </a:rPr>
              <a:t>) </a:t>
            </a:r>
          </a:p>
          <a:p>
            <a:pPr lvl="0"/>
            <a:r>
              <a:rPr lang="de-DE" sz="2000" dirty="0">
                <a:solidFill>
                  <a:schemeClr val="tx1"/>
                </a:solidFill>
              </a:rPr>
              <a:t>z.B. </a:t>
            </a:r>
            <a:r>
              <a:rPr lang="de-DE" sz="2000" dirty="0" smtClean="0">
                <a:solidFill>
                  <a:schemeClr val="tx1"/>
                </a:solidFill>
              </a:rPr>
              <a:t>§ 13 Abs. 2 BeurkG ZG</a:t>
            </a:r>
            <a:endParaRPr lang="de-CH" sz="2000" dirty="0">
              <a:solidFill>
                <a:schemeClr val="tx1"/>
              </a:solidFill>
            </a:endParaRPr>
          </a:p>
          <a:p>
            <a:endParaRPr lang="de-CH" sz="1600" dirty="0"/>
          </a:p>
        </p:txBody>
      </p:sp>
      <p:sp>
        <p:nvSpPr>
          <p:cNvPr id="7" name="Abgerundetes Rechteck 6"/>
          <p:cNvSpPr/>
          <p:nvPr/>
        </p:nvSpPr>
        <p:spPr>
          <a:xfrm>
            <a:off x="457200" y="4309228"/>
            <a:ext cx="8229600" cy="185234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endParaRPr lang="de-DE" sz="2000" b="1" dirty="0" smtClean="0">
              <a:solidFill>
                <a:schemeClr val="tx1"/>
              </a:solidFill>
            </a:endParaRPr>
          </a:p>
          <a:p>
            <a:r>
              <a:rPr lang="de-DE" sz="2000" b="1" dirty="0" smtClean="0">
                <a:solidFill>
                  <a:schemeClr val="tx1"/>
                </a:solidFill>
              </a:rPr>
              <a:t>Lösung BE</a:t>
            </a:r>
            <a:r>
              <a:rPr lang="de-DE" sz="2000" dirty="0" smtClean="0">
                <a:solidFill>
                  <a:schemeClr val="tx1"/>
                </a:solidFill>
              </a:rPr>
              <a:t>: </a:t>
            </a:r>
            <a:r>
              <a:rPr lang="de-DE" sz="2000" dirty="0">
                <a:solidFill>
                  <a:schemeClr val="tx1"/>
                </a:solidFill>
              </a:rPr>
              <a:t>Verweigerung der Beurkundung nur bei </a:t>
            </a:r>
            <a:r>
              <a:rPr lang="de-DE" sz="2000" dirty="0" smtClean="0"/>
              <a:t>«</a:t>
            </a:r>
            <a:r>
              <a:rPr lang="de-DE" sz="2000" b="1" dirty="0" smtClean="0"/>
              <a:t>offensichtlicher</a:t>
            </a:r>
            <a:r>
              <a:rPr lang="de-DE" sz="2000" dirty="0"/>
              <a:t>»</a:t>
            </a:r>
          </a:p>
          <a:p>
            <a:pPr lvl="0"/>
            <a:r>
              <a:rPr lang="de-DE" sz="2000" dirty="0" smtClean="0">
                <a:solidFill>
                  <a:schemeClr val="tx1"/>
                </a:solidFill>
              </a:rPr>
              <a:t>Urteilsunfähigkeit </a:t>
            </a:r>
            <a:r>
              <a:rPr lang="de-DE" sz="2000" dirty="0">
                <a:solidFill>
                  <a:schemeClr val="tx1"/>
                </a:solidFill>
              </a:rPr>
              <a:t>nach summarischer Prüfung </a:t>
            </a:r>
            <a:r>
              <a:rPr lang="de-DE" sz="2000" dirty="0" smtClean="0">
                <a:solidFill>
                  <a:schemeClr val="tx1"/>
                </a:solidFill>
              </a:rPr>
              <a:t>(</a:t>
            </a:r>
            <a:r>
              <a:rPr lang="de-DE" sz="2000" dirty="0">
                <a:solidFill>
                  <a:schemeClr val="tx1"/>
                </a:solidFill>
              </a:rPr>
              <a:t>Art. 31 Abs. 1 </a:t>
            </a:r>
            <a:r>
              <a:rPr lang="de-DE" sz="2000" dirty="0" err="1">
                <a:solidFill>
                  <a:schemeClr val="tx1"/>
                </a:solidFill>
              </a:rPr>
              <a:t>lit</a:t>
            </a:r>
            <a:r>
              <a:rPr lang="de-DE" sz="2000" dirty="0">
                <a:solidFill>
                  <a:schemeClr val="tx1"/>
                </a:solidFill>
              </a:rPr>
              <a:t>. c NG BE</a:t>
            </a:r>
            <a:r>
              <a:rPr lang="de-DE" sz="2000" dirty="0" smtClean="0">
                <a:solidFill>
                  <a:schemeClr val="tx1"/>
                </a:solidFill>
              </a:rPr>
              <a:t>)</a:t>
            </a:r>
          </a:p>
          <a:p>
            <a:pPr lvl="0"/>
            <a:endParaRPr lang="de-DE" sz="1000" dirty="0">
              <a:solidFill>
                <a:schemeClr val="tx1"/>
              </a:solidFill>
            </a:endParaRPr>
          </a:p>
          <a:p>
            <a:pPr lvl="0"/>
            <a:r>
              <a:rPr lang="de-DE" sz="2000" dirty="0">
                <a:solidFill>
                  <a:schemeClr val="tx1"/>
                </a:solidFill>
              </a:rPr>
              <a:t>Arbeiten mit den </a:t>
            </a:r>
            <a:r>
              <a:rPr lang="de-DE" sz="2000" b="1" dirty="0">
                <a:solidFill>
                  <a:schemeClr val="tx1"/>
                </a:solidFill>
              </a:rPr>
              <a:t>Vermutungen</a:t>
            </a:r>
            <a:r>
              <a:rPr lang="de-DE" sz="2000" dirty="0">
                <a:solidFill>
                  <a:schemeClr val="tx1"/>
                </a:solidFill>
              </a:rPr>
              <a:t>: letztlich Abwägen zwischen </a:t>
            </a:r>
            <a:r>
              <a:rPr lang="de-DE" sz="2000" dirty="0" err="1">
                <a:solidFill>
                  <a:schemeClr val="tx1"/>
                </a:solidFill>
              </a:rPr>
              <a:t>Urkundspflicht</a:t>
            </a:r>
            <a:r>
              <a:rPr lang="de-DE" sz="2000" dirty="0">
                <a:solidFill>
                  <a:schemeClr val="tx1"/>
                </a:solidFill>
              </a:rPr>
              <a:t> und </a:t>
            </a:r>
            <a:r>
              <a:rPr lang="de-DE" sz="2000" dirty="0" smtClean="0">
                <a:solidFill>
                  <a:schemeClr val="tx1"/>
                </a:solidFill>
              </a:rPr>
              <a:t>Ablehnung </a:t>
            </a:r>
            <a:r>
              <a:rPr lang="de-DE" sz="2000" dirty="0">
                <a:solidFill>
                  <a:schemeClr val="tx1"/>
                </a:solidFill>
              </a:rPr>
              <a:t>infolge Urteilsunfähigkeit (Schutz oder Selbstbestimmung)</a:t>
            </a:r>
            <a:endParaRPr lang="de-CH" sz="2000" dirty="0">
              <a:solidFill>
                <a:schemeClr val="tx1"/>
              </a:solidFill>
            </a:endParaRPr>
          </a:p>
          <a:p>
            <a:endParaRPr lang="de-CH" sz="1600" dirty="0"/>
          </a:p>
        </p:txBody>
      </p:sp>
      <p:sp>
        <p:nvSpPr>
          <p:cNvPr id="8" name="Rechteck 7"/>
          <p:cNvSpPr/>
          <p:nvPr/>
        </p:nvSpPr>
        <p:spPr>
          <a:xfrm>
            <a:off x="457200" y="1716918"/>
            <a:ext cx="8229600" cy="50733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smtClean="0">
              <a:solidFill>
                <a:schemeClr val="tx1"/>
              </a:solidFill>
            </a:endParaRPr>
          </a:p>
          <a:p>
            <a:r>
              <a:rPr lang="de-DE" sz="2000" dirty="0" smtClean="0">
                <a:solidFill>
                  <a:schemeClr val="tx1"/>
                </a:solidFill>
              </a:rPr>
              <a:t>Beim Ergebnis </a:t>
            </a:r>
            <a:r>
              <a:rPr lang="de-DE" sz="2000" b="1" dirty="0" smtClean="0">
                <a:solidFill>
                  <a:schemeClr val="tx1"/>
                </a:solidFill>
              </a:rPr>
              <a:t>Urteilsunfähigkeit</a:t>
            </a:r>
            <a:r>
              <a:rPr lang="de-DE" sz="2000" dirty="0" smtClean="0">
                <a:solidFill>
                  <a:schemeClr val="tx1"/>
                </a:solidFill>
              </a:rPr>
              <a:t>:</a:t>
            </a:r>
            <a:endParaRPr lang="de-CH" sz="2000" dirty="0">
              <a:solidFill>
                <a:schemeClr val="tx1"/>
              </a:solidFill>
            </a:endParaRPr>
          </a:p>
          <a:p>
            <a:pPr algn="ctr"/>
            <a:endParaRPr lang="de-CH" b="1" dirty="0"/>
          </a:p>
        </p:txBody>
      </p:sp>
      <p:sp>
        <p:nvSpPr>
          <p:cNvPr id="9" name="Rechteck 8"/>
          <p:cNvSpPr/>
          <p:nvPr/>
        </p:nvSpPr>
        <p:spPr>
          <a:xfrm>
            <a:off x="457200" y="3419243"/>
            <a:ext cx="8229600" cy="84434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r>
              <a:rPr lang="de-DE" sz="2000" dirty="0">
                <a:solidFill>
                  <a:schemeClr val="tx1"/>
                </a:solidFill>
              </a:rPr>
              <a:t>Bei verbleibender </a:t>
            </a:r>
            <a:r>
              <a:rPr lang="de-DE" sz="2000" dirty="0" smtClean="0">
                <a:solidFill>
                  <a:schemeClr val="tx1"/>
                </a:solidFill>
              </a:rPr>
              <a:t>Ungewissheit trotz ausgeschöpfter Abklärungen: </a:t>
            </a:r>
          </a:p>
          <a:p>
            <a:pPr lvl="0"/>
            <a:r>
              <a:rPr lang="de-DE" sz="2000" b="1" dirty="0" smtClean="0">
                <a:solidFill>
                  <a:schemeClr val="tx1"/>
                </a:solidFill>
              </a:rPr>
              <a:t>umstritten</a:t>
            </a:r>
            <a:r>
              <a:rPr lang="de-DE" sz="2000" dirty="0" smtClean="0">
                <a:solidFill>
                  <a:schemeClr val="tx1"/>
                </a:solidFill>
              </a:rPr>
              <a:t> </a:t>
            </a:r>
            <a:endParaRPr lang="de-CH" sz="2000" dirty="0">
              <a:solidFill>
                <a:schemeClr val="tx1"/>
              </a:solidFill>
            </a:endParaRPr>
          </a:p>
        </p:txBody>
      </p:sp>
    </p:spTree>
    <p:extLst>
      <p:ext uri="{BB962C8B-B14F-4D97-AF65-F5344CB8AC3E}">
        <p14:creationId xmlns:p14="http://schemas.microsoft.com/office/powerpoint/2010/main" val="3613623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6A23F29E-A5FD-0558-9420-8D9ACF27B70A}"/>
              </a:ext>
            </a:extLst>
          </p:cNvPr>
          <p:cNvSpPr>
            <a:spLocks noGrp="1"/>
          </p:cNvSpPr>
          <p:nvPr>
            <p:ph type="title"/>
          </p:nvPr>
        </p:nvSpPr>
        <p:spPr>
          <a:xfrm>
            <a:off x="107504" y="404664"/>
            <a:ext cx="8928992" cy="1105098"/>
          </a:xfrm>
        </p:spPr>
        <p:txBody>
          <a:bodyPr/>
          <a:lstStyle/>
          <a:p>
            <a:r>
              <a:rPr lang="de-DE" altLang="de-DE" sz="3600" dirty="0"/>
              <a:t>Vorgehen bei Zweifeln an der </a:t>
            </a:r>
            <a:r>
              <a:rPr lang="de-DE" altLang="de-DE" sz="3600" dirty="0" smtClean="0"/>
              <a:t>Urteilsfähigkeit</a:t>
            </a:r>
            <a:br>
              <a:rPr lang="de-DE" altLang="de-DE" sz="3600" dirty="0" smtClean="0"/>
            </a:br>
            <a:r>
              <a:rPr lang="de-DE" altLang="de-DE" sz="2400" dirty="0" smtClean="0"/>
              <a:t>Vorbehalte bei Beurkundung des Vorsorgeauftrages</a:t>
            </a:r>
            <a:endParaRPr lang="de-CH" altLang="de-DE" sz="3600" dirty="0"/>
          </a:p>
        </p:txBody>
      </p:sp>
      <p:graphicFrame>
        <p:nvGraphicFramePr>
          <p:cNvPr id="2" name="Inhaltsplatzhalter 1">
            <a:extLst>
              <a:ext uri="{FF2B5EF4-FFF2-40B4-BE49-F238E27FC236}">
                <a16:creationId xmlns:a16="http://schemas.microsoft.com/office/drawing/2014/main" id="{4C86314A-0616-B0B1-1138-41270C8CB76C}"/>
              </a:ext>
            </a:extLst>
          </p:cNvPr>
          <p:cNvGraphicFramePr>
            <a:graphicFrameLocks noGrp="1"/>
          </p:cNvGraphicFramePr>
          <p:nvPr>
            <p:ph idx="1"/>
            <p:extLst>
              <p:ext uri="{D42A27DB-BD31-4B8C-83A1-F6EECF244321}">
                <p14:modId xmlns:p14="http://schemas.microsoft.com/office/powerpoint/2010/main" val="3888158626"/>
              </p:ext>
            </p:extLst>
          </p:nvPr>
        </p:nvGraphicFramePr>
        <p:xfrm>
          <a:off x="457200" y="1509762"/>
          <a:ext cx="8229600" cy="47995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a:extLst>
              <a:ext uri="{FF2B5EF4-FFF2-40B4-BE49-F238E27FC236}">
                <a16:creationId xmlns:a16="http://schemas.microsoft.com/office/drawing/2014/main" id="{9997C0C1-546B-02AD-28B5-FE384DFDAB84}"/>
              </a:ext>
            </a:extLst>
          </p:cNvPr>
          <p:cNvSpPr>
            <a:spLocks noGrp="1"/>
          </p:cNvSpPr>
          <p:nvPr>
            <p:ph type="dt" sz="quarter" idx="10"/>
          </p:nvPr>
        </p:nvSpPr>
        <p:spPr/>
        <p:txBody>
          <a:bodyPr/>
          <a:lstStyle/>
          <a:p>
            <a:pPr>
              <a:defRPr/>
            </a:pPr>
            <a:r>
              <a:rPr lang="de-CH"/>
              <a:t>25.08.2023</a:t>
            </a:r>
            <a:endParaRPr lang="de-CH" dirty="0"/>
          </a:p>
        </p:txBody>
      </p:sp>
      <p:sp>
        <p:nvSpPr>
          <p:cNvPr id="25605" name="Foliennummernplatzhalter 4">
            <a:extLst>
              <a:ext uri="{FF2B5EF4-FFF2-40B4-BE49-F238E27FC236}">
                <a16:creationId xmlns:a16="http://schemas.microsoft.com/office/drawing/2014/main" id="{92C2976B-8D53-6F88-40DB-9EC0BA55D81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A5D8DCC2-1763-4DFF-88EF-203985798D30}" type="slidenum">
              <a:rPr lang="de-CH" altLang="de-DE" sz="1200">
                <a:solidFill>
                  <a:srgbClr val="898989"/>
                </a:solidFill>
                <a:latin typeface="Calibri" panose="020F0502020204030204" pitchFamily="34" charset="0"/>
              </a:rPr>
              <a:pPr>
                <a:spcBef>
                  <a:spcPct val="0"/>
                </a:spcBef>
                <a:buFontTx/>
                <a:buNone/>
              </a:pPr>
              <a:t>23</a:t>
            </a:fld>
            <a:endParaRPr lang="de-CH" altLang="de-DE"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a:extLst>
              <a:ext uri="{FF2B5EF4-FFF2-40B4-BE49-F238E27FC236}">
                <a16:creationId xmlns:a16="http://schemas.microsoft.com/office/drawing/2014/main" id="{FF9AB681-04CC-0815-7B39-3F2DC65B23CB}"/>
              </a:ext>
            </a:extLst>
          </p:cNvPr>
          <p:cNvSpPr>
            <a:spLocks noGrp="1"/>
          </p:cNvSpPr>
          <p:nvPr>
            <p:ph type="title"/>
          </p:nvPr>
        </p:nvSpPr>
        <p:spPr>
          <a:xfrm>
            <a:off x="179512" y="476672"/>
            <a:ext cx="8712968" cy="940966"/>
          </a:xfrm>
        </p:spPr>
        <p:txBody>
          <a:bodyPr/>
          <a:lstStyle/>
          <a:p>
            <a:r>
              <a:rPr lang="de-DE" altLang="de-DE" sz="3600" dirty="0"/>
              <a:t>Vorgehen bei Zweifeln an der </a:t>
            </a:r>
            <a:r>
              <a:rPr lang="de-DE" altLang="de-DE" sz="3600" dirty="0" smtClean="0"/>
              <a:t>Urteilsfähigkeit</a:t>
            </a:r>
            <a:br>
              <a:rPr lang="de-DE" altLang="de-DE" sz="3600" dirty="0" smtClean="0"/>
            </a:br>
            <a:r>
              <a:rPr lang="de-DE" altLang="de-DE" sz="2400" dirty="0" smtClean="0"/>
              <a:t>Möglichkeiten anstelle von Vorbehalten</a:t>
            </a:r>
            <a:endParaRPr lang="de-CH" altLang="de-DE" sz="3600" dirty="0"/>
          </a:p>
        </p:txBody>
      </p:sp>
      <p:graphicFrame>
        <p:nvGraphicFramePr>
          <p:cNvPr id="2" name="Inhaltsplatzhalter 1">
            <a:extLst>
              <a:ext uri="{FF2B5EF4-FFF2-40B4-BE49-F238E27FC236}">
                <a16:creationId xmlns:a16="http://schemas.microsoft.com/office/drawing/2014/main" id="{DD89CB6D-2E94-2DAE-064A-C19C55D062EA}"/>
              </a:ext>
            </a:extLst>
          </p:cNvPr>
          <p:cNvGraphicFramePr>
            <a:graphicFrameLocks noGrp="1"/>
          </p:cNvGraphicFramePr>
          <p:nvPr>
            <p:ph idx="1"/>
            <p:extLst>
              <p:ext uri="{D42A27DB-BD31-4B8C-83A1-F6EECF244321}">
                <p14:modId xmlns:p14="http://schemas.microsoft.com/office/powerpoint/2010/main" val="916953466"/>
              </p:ext>
            </p:extLst>
          </p:nvPr>
        </p:nvGraphicFramePr>
        <p:xfrm>
          <a:off x="457200" y="1484784"/>
          <a:ext cx="8229600" cy="4641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a:extLst>
              <a:ext uri="{FF2B5EF4-FFF2-40B4-BE49-F238E27FC236}">
                <a16:creationId xmlns:a16="http://schemas.microsoft.com/office/drawing/2014/main" id="{4F64E323-A93B-1CAC-DBEA-C642142317EB}"/>
              </a:ext>
            </a:extLst>
          </p:cNvPr>
          <p:cNvSpPr>
            <a:spLocks noGrp="1"/>
          </p:cNvSpPr>
          <p:nvPr>
            <p:ph type="dt" sz="quarter" idx="10"/>
          </p:nvPr>
        </p:nvSpPr>
        <p:spPr/>
        <p:txBody>
          <a:bodyPr/>
          <a:lstStyle/>
          <a:p>
            <a:pPr>
              <a:defRPr/>
            </a:pPr>
            <a:r>
              <a:rPr lang="de-CH"/>
              <a:t>25.08.2023</a:t>
            </a:r>
            <a:endParaRPr lang="de-CH" dirty="0"/>
          </a:p>
        </p:txBody>
      </p:sp>
      <p:sp>
        <p:nvSpPr>
          <p:cNvPr id="26629" name="Foliennummernplatzhalter 4">
            <a:extLst>
              <a:ext uri="{FF2B5EF4-FFF2-40B4-BE49-F238E27FC236}">
                <a16:creationId xmlns:a16="http://schemas.microsoft.com/office/drawing/2014/main" id="{0D666C37-1E98-C76E-703A-CFCC9E93ADB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522146F6-D791-4A63-A8E2-0A3AC5E7DE29}" type="slidenum">
              <a:rPr lang="de-CH" altLang="de-DE" sz="1200">
                <a:solidFill>
                  <a:srgbClr val="898989"/>
                </a:solidFill>
                <a:latin typeface="Calibri" panose="020F0502020204030204" pitchFamily="34" charset="0"/>
              </a:rPr>
              <a:pPr>
                <a:spcBef>
                  <a:spcPct val="0"/>
                </a:spcBef>
                <a:buFontTx/>
                <a:buNone/>
              </a:pPr>
              <a:t>24</a:t>
            </a:fld>
            <a:endParaRPr lang="de-CH" altLang="de-DE"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a:extLst>
              <a:ext uri="{FF2B5EF4-FFF2-40B4-BE49-F238E27FC236}">
                <a16:creationId xmlns:a16="http://schemas.microsoft.com/office/drawing/2014/main" id="{FF9AB681-04CC-0815-7B39-3F2DC65B23CB}"/>
              </a:ext>
            </a:extLst>
          </p:cNvPr>
          <p:cNvSpPr>
            <a:spLocks noGrp="1"/>
          </p:cNvSpPr>
          <p:nvPr>
            <p:ph type="title"/>
          </p:nvPr>
        </p:nvSpPr>
        <p:spPr/>
        <p:txBody>
          <a:bodyPr/>
          <a:lstStyle/>
          <a:p>
            <a:r>
              <a:rPr lang="de-CH" altLang="de-DE" sz="3600" dirty="0" smtClean="0"/>
              <a:t>Abklärungsmittel der Notariatsperson</a:t>
            </a:r>
            <a:r>
              <a:rPr lang="de-CH" altLang="de-DE" sz="3600" dirty="0"/>
              <a:t/>
            </a:r>
            <a:br>
              <a:rPr lang="de-CH" altLang="de-DE" sz="3600" dirty="0"/>
            </a:br>
            <a:r>
              <a:rPr lang="de-CH" altLang="de-DE" sz="2400" dirty="0"/>
              <a:t>persönliches Gespräch</a:t>
            </a:r>
          </a:p>
        </p:txBody>
      </p:sp>
      <p:graphicFrame>
        <p:nvGraphicFramePr>
          <p:cNvPr id="2" name="Inhaltsplatzhalter 1">
            <a:extLst>
              <a:ext uri="{FF2B5EF4-FFF2-40B4-BE49-F238E27FC236}">
                <a16:creationId xmlns:a16="http://schemas.microsoft.com/office/drawing/2014/main" id="{DD89CB6D-2E94-2DAE-064A-C19C55D062EA}"/>
              </a:ext>
            </a:extLst>
          </p:cNvPr>
          <p:cNvGraphicFramePr>
            <a:graphicFrameLocks noGrp="1"/>
          </p:cNvGraphicFramePr>
          <p:nvPr>
            <p:ph idx="1"/>
            <p:extLst>
              <p:ext uri="{D42A27DB-BD31-4B8C-83A1-F6EECF244321}">
                <p14:modId xmlns:p14="http://schemas.microsoft.com/office/powerpoint/2010/main" val="3593722867"/>
              </p:ext>
            </p:extLst>
          </p:nvPr>
        </p:nvGraphicFramePr>
        <p:xfrm>
          <a:off x="457200" y="1484784"/>
          <a:ext cx="8229600" cy="4641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a:extLst>
              <a:ext uri="{FF2B5EF4-FFF2-40B4-BE49-F238E27FC236}">
                <a16:creationId xmlns:a16="http://schemas.microsoft.com/office/drawing/2014/main" id="{4F64E323-A93B-1CAC-DBEA-C642142317EB}"/>
              </a:ext>
            </a:extLst>
          </p:cNvPr>
          <p:cNvSpPr>
            <a:spLocks noGrp="1"/>
          </p:cNvSpPr>
          <p:nvPr>
            <p:ph type="dt" sz="quarter" idx="10"/>
          </p:nvPr>
        </p:nvSpPr>
        <p:spPr/>
        <p:txBody>
          <a:bodyPr/>
          <a:lstStyle/>
          <a:p>
            <a:pPr>
              <a:defRPr/>
            </a:pPr>
            <a:r>
              <a:rPr lang="de-CH"/>
              <a:t>25.08.2023</a:t>
            </a:r>
            <a:endParaRPr lang="de-CH" dirty="0"/>
          </a:p>
        </p:txBody>
      </p:sp>
      <p:sp>
        <p:nvSpPr>
          <p:cNvPr id="26629" name="Foliennummernplatzhalter 4">
            <a:extLst>
              <a:ext uri="{FF2B5EF4-FFF2-40B4-BE49-F238E27FC236}">
                <a16:creationId xmlns:a16="http://schemas.microsoft.com/office/drawing/2014/main" id="{0D666C37-1E98-C76E-703A-CFCC9E93ADB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522146F6-D791-4A63-A8E2-0A3AC5E7DE29}" type="slidenum">
              <a:rPr lang="de-CH" altLang="de-DE" sz="1200">
                <a:solidFill>
                  <a:srgbClr val="898989"/>
                </a:solidFill>
                <a:latin typeface="Calibri" panose="020F0502020204030204" pitchFamily="34" charset="0"/>
              </a:rPr>
              <a:pPr>
                <a:spcBef>
                  <a:spcPct val="0"/>
                </a:spcBef>
                <a:buFontTx/>
                <a:buNone/>
              </a:pPr>
              <a:t>25</a:t>
            </a:fld>
            <a:endParaRPr lang="de-CH" altLang="de-DE"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18780517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a:extLst>
              <a:ext uri="{FF2B5EF4-FFF2-40B4-BE49-F238E27FC236}">
                <a16:creationId xmlns:a16="http://schemas.microsoft.com/office/drawing/2014/main" id="{33BB7893-83BC-7B07-9BF6-E6B8DF233978}"/>
              </a:ext>
            </a:extLst>
          </p:cNvPr>
          <p:cNvSpPr>
            <a:spLocks noGrp="1"/>
          </p:cNvSpPr>
          <p:nvPr>
            <p:ph type="title"/>
          </p:nvPr>
        </p:nvSpPr>
        <p:spPr/>
        <p:txBody>
          <a:bodyPr/>
          <a:lstStyle/>
          <a:p>
            <a:r>
              <a:rPr lang="de-DE" altLang="de-DE" sz="3600" dirty="0" smtClean="0"/>
              <a:t>Abklärungsmittel der Notariatsperson</a:t>
            </a:r>
            <a:r>
              <a:rPr lang="de-DE" altLang="de-DE" dirty="0"/>
              <a:t/>
            </a:r>
            <a:br>
              <a:rPr lang="de-DE" altLang="de-DE" dirty="0"/>
            </a:br>
            <a:r>
              <a:rPr lang="de-DE" altLang="de-DE" sz="2400" dirty="0"/>
              <a:t>Informationen von nahestehenden Personen</a:t>
            </a:r>
            <a:endParaRPr lang="de-CH" altLang="de-DE" sz="2400" dirty="0"/>
          </a:p>
        </p:txBody>
      </p:sp>
      <p:graphicFrame>
        <p:nvGraphicFramePr>
          <p:cNvPr id="2" name="Inhaltsplatzhalter 1">
            <a:extLst>
              <a:ext uri="{FF2B5EF4-FFF2-40B4-BE49-F238E27FC236}">
                <a16:creationId xmlns:a16="http://schemas.microsoft.com/office/drawing/2014/main" id="{F9A2C4F1-161A-2F9E-88A9-49D46E96C0C2}"/>
              </a:ext>
            </a:extLst>
          </p:cNvPr>
          <p:cNvGraphicFramePr>
            <a:graphicFrameLocks noGrp="1"/>
          </p:cNvGraphicFramePr>
          <p:nvPr>
            <p:ph idx="1"/>
            <p:extLst>
              <p:ext uri="{D42A27DB-BD31-4B8C-83A1-F6EECF244321}">
                <p14:modId xmlns:p14="http://schemas.microsoft.com/office/powerpoint/2010/main" val="1815573675"/>
              </p:ext>
            </p:extLst>
          </p:nvPr>
        </p:nvGraphicFramePr>
        <p:xfrm>
          <a:off x="457200" y="1600200"/>
          <a:ext cx="8229600" cy="4756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a:extLst>
              <a:ext uri="{FF2B5EF4-FFF2-40B4-BE49-F238E27FC236}">
                <a16:creationId xmlns:a16="http://schemas.microsoft.com/office/drawing/2014/main" id="{D4D32FD2-8511-CC32-5CB6-89C5065A45E4}"/>
              </a:ext>
            </a:extLst>
          </p:cNvPr>
          <p:cNvSpPr>
            <a:spLocks noGrp="1"/>
          </p:cNvSpPr>
          <p:nvPr>
            <p:ph type="dt" sz="quarter" idx="10"/>
          </p:nvPr>
        </p:nvSpPr>
        <p:spPr/>
        <p:txBody>
          <a:bodyPr/>
          <a:lstStyle/>
          <a:p>
            <a:pPr>
              <a:defRPr/>
            </a:pPr>
            <a:r>
              <a:rPr lang="de-CH"/>
              <a:t>25.08.2023</a:t>
            </a:r>
            <a:endParaRPr lang="de-CH" dirty="0"/>
          </a:p>
        </p:txBody>
      </p:sp>
      <p:sp>
        <p:nvSpPr>
          <p:cNvPr id="28677" name="Foliennummernplatzhalter 4">
            <a:extLst>
              <a:ext uri="{FF2B5EF4-FFF2-40B4-BE49-F238E27FC236}">
                <a16:creationId xmlns:a16="http://schemas.microsoft.com/office/drawing/2014/main" id="{6C45F440-64BB-6122-6DAA-98A2F92CAFF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04F28D2B-B604-4315-AF38-5F07BCDC5846}" type="slidenum">
              <a:rPr lang="de-CH" altLang="de-DE" sz="1200">
                <a:solidFill>
                  <a:srgbClr val="898989"/>
                </a:solidFill>
                <a:latin typeface="Calibri" panose="020F0502020204030204" pitchFamily="34" charset="0"/>
              </a:rPr>
              <a:pPr>
                <a:spcBef>
                  <a:spcPct val="0"/>
                </a:spcBef>
                <a:buFontTx/>
                <a:buNone/>
              </a:pPr>
              <a:t>26</a:t>
            </a:fld>
            <a:endParaRPr lang="de-CH" altLang="de-DE"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a:extLst>
              <a:ext uri="{FF2B5EF4-FFF2-40B4-BE49-F238E27FC236}">
                <a16:creationId xmlns:a16="http://schemas.microsoft.com/office/drawing/2014/main" id="{8EF31C3B-C740-E77A-B31A-BA902FF3D52E}"/>
              </a:ext>
            </a:extLst>
          </p:cNvPr>
          <p:cNvSpPr>
            <a:spLocks noGrp="1"/>
          </p:cNvSpPr>
          <p:nvPr>
            <p:ph type="title"/>
          </p:nvPr>
        </p:nvSpPr>
        <p:spPr/>
        <p:txBody>
          <a:bodyPr/>
          <a:lstStyle/>
          <a:p>
            <a:r>
              <a:rPr lang="de-CH" altLang="de-DE" sz="3600" dirty="0" smtClean="0">
                <a:solidFill>
                  <a:srgbClr val="000000"/>
                </a:solidFill>
              </a:rPr>
              <a:t>Abklärungsmittel der Notariatsperson</a:t>
            </a:r>
            <a:r>
              <a:rPr lang="de-CH" altLang="de-DE" sz="3600" dirty="0">
                <a:solidFill>
                  <a:srgbClr val="000000"/>
                </a:solidFill>
              </a:rPr>
              <a:t/>
            </a:r>
            <a:br>
              <a:rPr lang="de-CH" altLang="de-DE" sz="3600" dirty="0">
                <a:solidFill>
                  <a:srgbClr val="000000"/>
                </a:solidFill>
              </a:rPr>
            </a:br>
            <a:r>
              <a:rPr lang="de-CH" altLang="de-DE" sz="2400" dirty="0">
                <a:solidFill>
                  <a:srgbClr val="000000"/>
                </a:solidFill>
              </a:rPr>
              <a:t>ärztliches </a:t>
            </a:r>
            <a:r>
              <a:rPr lang="de-CH" altLang="de-DE" sz="2400" dirty="0" smtClean="0">
                <a:solidFill>
                  <a:srgbClr val="000000"/>
                </a:solidFill>
              </a:rPr>
              <a:t>Zeugnis und Krankenakten</a:t>
            </a:r>
            <a:endParaRPr lang="de-CH" altLang="de-DE" dirty="0"/>
          </a:p>
        </p:txBody>
      </p:sp>
      <p:sp>
        <p:nvSpPr>
          <p:cNvPr id="4" name="Datumsplatzhalter 3">
            <a:extLst>
              <a:ext uri="{FF2B5EF4-FFF2-40B4-BE49-F238E27FC236}">
                <a16:creationId xmlns:a16="http://schemas.microsoft.com/office/drawing/2014/main" id="{3DB20DF6-7FFC-026C-BC36-E9699939977D}"/>
              </a:ext>
            </a:extLst>
          </p:cNvPr>
          <p:cNvSpPr>
            <a:spLocks noGrp="1"/>
          </p:cNvSpPr>
          <p:nvPr>
            <p:ph type="dt" sz="quarter" idx="10"/>
          </p:nvPr>
        </p:nvSpPr>
        <p:spPr/>
        <p:txBody>
          <a:bodyPr/>
          <a:lstStyle/>
          <a:p>
            <a:pPr>
              <a:defRPr/>
            </a:pPr>
            <a:r>
              <a:rPr lang="de-CH"/>
              <a:t>25.08.2023</a:t>
            </a:r>
          </a:p>
        </p:txBody>
      </p:sp>
      <p:sp>
        <p:nvSpPr>
          <p:cNvPr id="29700" name="Foliennummernplatzhalter 4">
            <a:extLst>
              <a:ext uri="{FF2B5EF4-FFF2-40B4-BE49-F238E27FC236}">
                <a16:creationId xmlns:a16="http://schemas.microsoft.com/office/drawing/2014/main" id="{B597371F-C90A-DB30-5C98-82434A71005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utiger LT Com 55 Roman" pitchFamily="34" charset="0"/>
                <a:cs typeface="Arial" panose="020B0604020202020204" pitchFamily="34" charset="0"/>
              </a:defRPr>
            </a:lvl1pPr>
            <a:lvl2pPr marL="742950" indent="-285750">
              <a:defRPr>
                <a:solidFill>
                  <a:schemeClr val="tx1"/>
                </a:solidFill>
                <a:latin typeface="Frutiger LT Com 55 Roman" pitchFamily="34" charset="0"/>
                <a:cs typeface="Arial" panose="020B0604020202020204" pitchFamily="34" charset="0"/>
              </a:defRPr>
            </a:lvl2pPr>
            <a:lvl3pPr marL="1143000" indent="-228600">
              <a:defRPr>
                <a:solidFill>
                  <a:schemeClr val="tx1"/>
                </a:solidFill>
                <a:latin typeface="Frutiger LT Com 55 Roman" pitchFamily="34" charset="0"/>
                <a:cs typeface="Arial" panose="020B0604020202020204" pitchFamily="34" charset="0"/>
              </a:defRPr>
            </a:lvl3pPr>
            <a:lvl4pPr marL="1600200" indent="-228600">
              <a:defRPr>
                <a:solidFill>
                  <a:schemeClr val="tx1"/>
                </a:solidFill>
                <a:latin typeface="Frutiger LT Com 55 Roman" pitchFamily="34" charset="0"/>
                <a:cs typeface="Arial" panose="020B0604020202020204" pitchFamily="34" charset="0"/>
              </a:defRPr>
            </a:lvl4pPr>
            <a:lvl5pPr marL="2057400" indent="-228600">
              <a:defRPr>
                <a:solidFill>
                  <a:schemeClr val="tx1"/>
                </a:solidFill>
                <a:latin typeface="Frutiger LT Com 55 Roman"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9pPr>
          </a:lstStyle>
          <a:p>
            <a:fld id="{118F6217-F2FE-47A4-90F9-FD1D260C3165}" type="slidenum">
              <a:rPr lang="de-CH" altLang="de-DE">
                <a:solidFill>
                  <a:srgbClr val="898989"/>
                </a:solidFill>
                <a:latin typeface="Calibri" panose="020F0502020204030204" pitchFamily="34" charset="0"/>
                <a:cs typeface="Calibri" panose="020F0502020204030204" pitchFamily="34" charset="0"/>
              </a:rPr>
              <a:pPr/>
              <a:t>27</a:t>
            </a:fld>
            <a:endParaRPr lang="de-CH" altLang="de-DE" dirty="0">
              <a:solidFill>
                <a:srgbClr val="898989"/>
              </a:solidFill>
              <a:latin typeface="Calibri" panose="020F0502020204030204" pitchFamily="34" charset="0"/>
              <a:cs typeface="Calibri" panose="020F0502020204030204" pitchFamily="34" charset="0"/>
            </a:endParaRPr>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40322473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a:extLst>
              <a:ext uri="{FF2B5EF4-FFF2-40B4-BE49-F238E27FC236}">
                <a16:creationId xmlns:a16="http://schemas.microsoft.com/office/drawing/2014/main" id="{3D107A67-A652-0E13-7695-A60C8909ACB4}"/>
              </a:ext>
            </a:extLst>
          </p:cNvPr>
          <p:cNvSpPr>
            <a:spLocks noGrp="1"/>
          </p:cNvSpPr>
          <p:nvPr>
            <p:ph type="title"/>
          </p:nvPr>
        </p:nvSpPr>
        <p:spPr/>
        <p:txBody>
          <a:bodyPr/>
          <a:lstStyle/>
          <a:p>
            <a:r>
              <a:rPr lang="de-DE" altLang="de-DE" sz="3600" dirty="0" smtClean="0"/>
              <a:t>Abklärungsmittel der Notariatsperson</a:t>
            </a:r>
            <a:r>
              <a:rPr lang="de-DE" altLang="de-DE" sz="3600" dirty="0"/>
              <a:t/>
            </a:r>
            <a:br>
              <a:rPr lang="de-DE" altLang="de-DE" sz="3600" dirty="0"/>
            </a:br>
            <a:r>
              <a:rPr lang="de-DE" altLang="de-DE" sz="2400" dirty="0"/>
              <a:t>Tests</a:t>
            </a:r>
            <a:endParaRPr lang="de-CH" altLang="de-DE" sz="3600" dirty="0"/>
          </a:p>
        </p:txBody>
      </p:sp>
      <p:sp>
        <p:nvSpPr>
          <p:cNvPr id="30723" name="Inhaltsplatzhalter 2">
            <a:extLst>
              <a:ext uri="{FF2B5EF4-FFF2-40B4-BE49-F238E27FC236}">
                <a16:creationId xmlns:a16="http://schemas.microsoft.com/office/drawing/2014/main" id="{8985032F-C2B3-DED3-C834-91362BB6D14D}"/>
              </a:ext>
            </a:extLst>
          </p:cNvPr>
          <p:cNvSpPr>
            <a:spLocks noGrp="1"/>
          </p:cNvSpPr>
          <p:nvPr>
            <p:ph idx="1"/>
          </p:nvPr>
        </p:nvSpPr>
        <p:spPr/>
        <p:txBody>
          <a:bodyPr/>
          <a:lstStyle/>
          <a:p>
            <a:pPr marL="0" indent="0">
              <a:buFont typeface="Arial" panose="020B0604020202020204" pitchFamily="34" charset="0"/>
              <a:buNone/>
            </a:pPr>
            <a:endParaRPr lang="de-DE" altLang="de-DE"/>
          </a:p>
          <a:p>
            <a:pPr marL="0" indent="0">
              <a:buFont typeface="Arial" panose="020B0604020202020204" pitchFamily="34" charset="0"/>
              <a:buNone/>
            </a:pPr>
            <a:endParaRPr lang="de-DE" altLang="de-DE" sz="2800"/>
          </a:p>
          <a:p>
            <a:pPr marL="0" indent="0">
              <a:buFont typeface="Arial" panose="020B0604020202020204" pitchFamily="34" charset="0"/>
              <a:buNone/>
            </a:pPr>
            <a:endParaRPr lang="de-DE" altLang="de-DE" sz="2800"/>
          </a:p>
          <a:p>
            <a:pPr marL="0" indent="0">
              <a:buFont typeface="Arial" panose="020B0604020202020204" pitchFamily="34" charset="0"/>
              <a:buNone/>
            </a:pPr>
            <a:endParaRPr lang="de-DE" altLang="de-DE" sz="2800"/>
          </a:p>
          <a:p>
            <a:pPr marL="0" indent="0">
              <a:buFont typeface="Arial" panose="020B0604020202020204" pitchFamily="34" charset="0"/>
              <a:buNone/>
            </a:pPr>
            <a:endParaRPr lang="de-DE" altLang="de-DE" sz="2800"/>
          </a:p>
          <a:p>
            <a:pPr marL="0" indent="0">
              <a:buFont typeface="Arial" panose="020B0604020202020204" pitchFamily="34" charset="0"/>
              <a:buNone/>
            </a:pPr>
            <a:endParaRPr lang="de-CH" altLang="de-DE"/>
          </a:p>
        </p:txBody>
      </p:sp>
      <p:sp>
        <p:nvSpPr>
          <p:cNvPr id="4" name="Datumsplatzhalter 3">
            <a:extLst>
              <a:ext uri="{FF2B5EF4-FFF2-40B4-BE49-F238E27FC236}">
                <a16:creationId xmlns:a16="http://schemas.microsoft.com/office/drawing/2014/main" id="{73782269-5914-D569-C6AA-85CF020BD5D3}"/>
              </a:ext>
            </a:extLst>
          </p:cNvPr>
          <p:cNvSpPr>
            <a:spLocks noGrp="1"/>
          </p:cNvSpPr>
          <p:nvPr>
            <p:ph type="dt" sz="quarter" idx="10"/>
          </p:nvPr>
        </p:nvSpPr>
        <p:spPr/>
        <p:txBody>
          <a:bodyPr/>
          <a:lstStyle/>
          <a:p>
            <a:pPr>
              <a:defRPr/>
            </a:pPr>
            <a:r>
              <a:rPr lang="de-CH"/>
              <a:t>25.08.2023</a:t>
            </a:r>
            <a:endParaRPr lang="de-CH" dirty="0"/>
          </a:p>
        </p:txBody>
      </p:sp>
      <p:sp>
        <p:nvSpPr>
          <p:cNvPr id="30725" name="Foliennummernplatzhalter 4">
            <a:extLst>
              <a:ext uri="{FF2B5EF4-FFF2-40B4-BE49-F238E27FC236}">
                <a16:creationId xmlns:a16="http://schemas.microsoft.com/office/drawing/2014/main" id="{8593AA3F-0A69-AAA9-5D3F-5A9D0720A35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3BF1E7CA-8E82-4335-A346-18B1E1F1E0ED}" type="slidenum">
              <a:rPr lang="de-CH" altLang="de-DE" sz="1200">
                <a:solidFill>
                  <a:srgbClr val="898989"/>
                </a:solidFill>
                <a:latin typeface="Calibri" panose="020F0502020204030204" pitchFamily="34" charset="0"/>
              </a:rPr>
              <a:pPr>
                <a:spcBef>
                  <a:spcPct val="0"/>
                </a:spcBef>
                <a:buFontTx/>
                <a:buNone/>
              </a:pPr>
              <a:t>28</a:t>
            </a:fld>
            <a:endParaRPr lang="de-CH" altLang="de-DE" sz="1200" dirty="0">
              <a:solidFill>
                <a:srgbClr val="898989"/>
              </a:solidFill>
              <a:latin typeface="Calibri" panose="020F0502020204030204" pitchFamily="34" charset="0"/>
            </a:endParaRPr>
          </a:p>
        </p:txBody>
      </p:sp>
      <p:sp>
        <p:nvSpPr>
          <p:cNvPr id="7" name="Rechteck 6">
            <a:extLst>
              <a:ext uri="{FF2B5EF4-FFF2-40B4-BE49-F238E27FC236}">
                <a16:creationId xmlns:a16="http://schemas.microsoft.com/office/drawing/2014/main" id="{B27FC431-054A-DCCD-6CBB-2542666DB994}"/>
              </a:ext>
            </a:extLst>
          </p:cNvPr>
          <p:cNvSpPr/>
          <p:nvPr/>
        </p:nvSpPr>
        <p:spPr>
          <a:xfrm>
            <a:off x="539750" y="1484313"/>
            <a:ext cx="8147050" cy="2844800"/>
          </a:xfrm>
          <a:prstGeom prst="rect">
            <a:avLst/>
          </a:prstGeom>
        </p:spPr>
        <p:style>
          <a:lnRef idx="1">
            <a:schemeClr val="dk1"/>
          </a:lnRef>
          <a:fillRef idx="2">
            <a:schemeClr val="dk1"/>
          </a:fillRef>
          <a:effectRef idx="1">
            <a:schemeClr val="dk1"/>
          </a:effectRef>
          <a:fontRef idx="minor">
            <a:schemeClr val="dk1"/>
          </a:fontRef>
        </p:style>
        <p:txBody>
          <a:bodyPr anchor="ctr"/>
          <a:lstStyle/>
          <a:p>
            <a:pPr marL="342900" indent="-342900">
              <a:buFont typeface="Arial" panose="020B0604020202020204" pitchFamily="34" charset="0"/>
              <a:buChar char="•"/>
              <a:defRPr/>
            </a:pPr>
            <a:r>
              <a:rPr lang="de-DE" altLang="de-DE" sz="2000" dirty="0">
                <a:latin typeface="Calibri" panose="020F0502020204030204" pitchFamily="34" charset="0"/>
              </a:rPr>
              <a:t>Es existiert weltweit kein anerkanntes, einfaches Standardverfahren oder valide, objektivierbare wissenschaftliche Tests zur Beurteilung der </a:t>
            </a:r>
            <a:r>
              <a:rPr lang="de-DE" altLang="de-DE" sz="2000" b="1" dirty="0" smtClean="0">
                <a:latin typeface="Calibri" panose="020F0502020204030204" pitchFamily="34" charset="0"/>
              </a:rPr>
              <a:t>Urteils(</a:t>
            </a:r>
            <a:r>
              <a:rPr lang="de-DE" altLang="de-DE" sz="2000" b="1" dirty="0" err="1" smtClean="0">
                <a:latin typeface="Calibri" panose="020F0502020204030204" pitchFamily="34" charset="0"/>
              </a:rPr>
              <a:t>un</a:t>
            </a:r>
            <a:r>
              <a:rPr lang="de-DE" altLang="de-DE" sz="2000" b="1" dirty="0" smtClean="0">
                <a:latin typeface="Calibri" panose="020F0502020204030204" pitchFamily="34" charset="0"/>
              </a:rPr>
              <a:t>)</a:t>
            </a:r>
            <a:r>
              <a:rPr lang="de-DE" altLang="de-DE" sz="2000" b="1" dirty="0" err="1" smtClean="0">
                <a:latin typeface="Calibri" panose="020F0502020204030204" pitchFamily="34" charset="0"/>
              </a:rPr>
              <a:t>fähigkeit</a:t>
            </a:r>
            <a:r>
              <a:rPr lang="de-DE" altLang="de-DE" sz="2000" dirty="0">
                <a:latin typeface="Calibri" panose="020F0502020204030204" pitchFamily="34" charset="0"/>
              </a:rPr>
              <a:t>.</a:t>
            </a:r>
          </a:p>
          <a:p>
            <a:pPr marL="342900" indent="-342900">
              <a:buFont typeface="Arial" panose="020B0604020202020204" pitchFamily="34" charset="0"/>
              <a:buChar char="•"/>
              <a:defRPr/>
            </a:pPr>
            <a:r>
              <a:rPr lang="de-DE" altLang="de-DE" sz="2000" dirty="0">
                <a:latin typeface="Calibri" panose="020F0502020204030204" pitchFamily="34" charset="0"/>
              </a:rPr>
              <a:t>Medizinische Tests sind in der Regel Instrumente zur </a:t>
            </a:r>
            <a:r>
              <a:rPr lang="de-DE" altLang="de-DE" sz="2000" b="1" dirty="0">
                <a:latin typeface="Calibri" panose="020F0502020204030204" pitchFamily="34" charset="0"/>
              </a:rPr>
              <a:t>Diagnosestellung</a:t>
            </a:r>
            <a:r>
              <a:rPr lang="de-DE" altLang="de-DE" sz="2000" dirty="0">
                <a:latin typeface="Calibri" panose="020F0502020204030204" pitchFamily="34" charset="0"/>
              </a:rPr>
              <a:t> (meist von Demenz).</a:t>
            </a:r>
          </a:p>
          <a:p>
            <a:pPr marL="342900" indent="-342900">
              <a:buFont typeface="Arial" panose="020B0604020202020204" pitchFamily="34" charset="0"/>
              <a:buChar char="•"/>
              <a:defRPr/>
            </a:pPr>
            <a:r>
              <a:rPr lang="de-DE" altLang="de-DE" sz="2000" dirty="0">
                <a:latin typeface="Calibri" panose="020F0502020204030204" pitchFamily="34" charset="0"/>
              </a:rPr>
              <a:t>Einige davon (MOCA-Test, Uhrentest, U-Doc-Formular) sind theoretisch auch durch Laien bei entsprechender Einarbeitung in die Materie durchführbar, </a:t>
            </a:r>
            <a:r>
              <a:rPr lang="de-DE" altLang="de-DE" sz="2000" b="1" dirty="0">
                <a:latin typeface="Calibri" panose="020F0502020204030204" pitchFamily="34" charset="0"/>
              </a:rPr>
              <a:t>beweisrechtlich </a:t>
            </a:r>
            <a:r>
              <a:rPr lang="de-DE" altLang="de-DE" sz="2000" dirty="0">
                <a:latin typeface="Calibri" panose="020F0502020204030204" pitchFamily="34" charset="0"/>
              </a:rPr>
              <a:t>aber</a:t>
            </a:r>
            <a:r>
              <a:rPr lang="de-DE" altLang="de-DE" sz="2000" b="1" dirty="0">
                <a:latin typeface="Calibri" panose="020F0502020204030204" pitchFamily="34" charset="0"/>
              </a:rPr>
              <a:t> nicht verwertbar</a:t>
            </a:r>
            <a:r>
              <a:rPr lang="de-DE" altLang="de-DE" sz="2000" dirty="0">
                <a:latin typeface="Calibri" panose="020F0502020204030204" pitchFamily="34" charset="0"/>
              </a:rPr>
              <a:t>.</a:t>
            </a:r>
          </a:p>
        </p:txBody>
      </p:sp>
      <p:sp>
        <p:nvSpPr>
          <p:cNvPr id="8" name="Abgerundetes Rechteck 7">
            <a:extLst>
              <a:ext uri="{FF2B5EF4-FFF2-40B4-BE49-F238E27FC236}">
                <a16:creationId xmlns:a16="http://schemas.microsoft.com/office/drawing/2014/main" id="{CDC3ED42-2EE5-5A89-4696-8FBB7C2F559A}"/>
              </a:ext>
            </a:extLst>
          </p:cNvPr>
          <p:cNvSpPr/>
          <p:nvPr/>
        </p:nvSpPr>
        <p:spPr>
          <a:xfrm>
            <a:off x="539750" y="4371975"/>
            <a:ext cx="8147050" cy="194310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buFont typeface="Arial" panose="020B0604020202020204" pitchFamily="34" charset="0"/>
              <a:buNone/>
              <a:defRPr/>
            </a:pPr>
            <a:r>
              <a:rPr lang="de-DE" altLang="de-DE" sz="2000" b="1" dirty="0">
                <a:latin typeface="Calibri" panose="020F0502020204030204" pitchFamily="34" charset="0"/>
                <a:sym typeface="Symbol" panose="05050102010706020507" pitchFamily="18" charset="2"/>
              </a:rPr>
              <a:t></a:t>
            </a:r>
            <a:r>
              <a:rPr lang="de-DE" altLang="de-DE" sz="2000" dirty="0" smtClean="0">
                <a:latin typeface="Calibri" panose="020F0502020204030204" pitchFamily="34" charset="0"/>
                <a:sym typeface="Symbol" panose="05050102010706020507" pitchFamily="18" charset="2"/>
              </a:rPr>
              <a:t> </a:t>
            </a:r>
            <a:r>
              <a:rPr lang="de-DE" altLang="de-DE" sz="2000" b="1" dirty="0">
                <a:latin typeface="Calibri" panose="020F0502020204030204" pitchFamily="34" charset="0"/>
              </a:rPr>
              <a:t>Wird daher nicht empfohlen für Notariatspersonen</a:t>
            </a:r>
          </a:p>
          <a:p>
            <a:pPr>
              <a:buFont typeface="Arial" panose="020B0604020202020204" pitchFamily="34" charset="0"/>
              <a:buNone/>
              <a:defRPr/>
            </a:pPr>
            <a:r>
              <a:rPr lang="de-DE" altLang="de-DE" sz="2000" dirty="0">
                <a:latin typeface="Calibri" panose="020F0502020204030204" pitchFamily="34" charset="0"/>
              </a:rPr>
              <a:t>Allerdings: Zur Verwendung als Gesprächsleitfäden können Tests hilfreich sein, um eine erste Einschätzung vorzunehmen, Zweifel zu erhärten, das </a:t>
            </a:r>
            <a:r>
              <a:rPr lang="de-DE" altLang="de-DE" sz="2000" dirty="0" smtClean="0">
                <a:latin typeface="Calibri" panose="020F0502020204030204" pitchFamily="34" charset="0"/>
              </a:rPr>
              <a:t>weitere </a:t>
            </a:r>
            <a:r>
              <a:rPr lang="de-DE" altLang="de-DE" sz="2000" dirty="0">
                <a:latin typeface="Calibri" panose="020F0502020204030204" pitchFamily="34" charset="0"/>
              </a:rPr>
              <a:t>Vorgehen zu bestimmen, Ideen für Fragen zu gewinnen, etc.</a:t>
            </a:r>
            <a:endParaRPr lang="de-CH" altLang="de-DE" sz="2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a:extLst>
              <a:ext uri="{FF2B5EF4-FFF2-40B4-BE49-F238E27FC236}">
                <a16:creationId xmlns:a16="http://schemas.microsoft.com/office/drawing/2014/main" id="{B3BAF835-D220-DF3D-74C0-6A9ADFD10023}"/>
              </a:ext>
            </a:extLst>
          </p:cNvPr>
          <p:cNvSpPr>
            <a:spLocks noGrp="1"/>
          </p:cNvSpPr>
          <p:nvPr>
            <p:ph type="title"/>
          </p:nvPr>
        </p:nvSpPr>
        <p:spPr/>
        <p:txBody>
          <a:bodyPr/>
          <a:lstStyle/>
          <a:p>
            <a:r>
              <a:rPr lang="de-CH" altLang="de-DE" sz="3600" dirty="0"/>
              <a:t>Abklärungsmittel</a:t>
            </a:r>
            <a:r>
              <a:rPr lang="de-CH" altLang="de-DE" dirty="0"/>
              <a:t/>
            </a:r>
            <a:br>
              <a:rPr lang="de-CH" altLang="de-DE" dirty="0"/>
            </a:br>
            <a:r>
              <a:rPr lang="de-CH" altLang="de-DE" sz="2400" dirty="0"/>
              <a:t>MOCA-Test</a:t>
            </a:r>
          </a:p>
        </p:txBody>
      </p:sp>
      <p:sp>
        <p:nvSpPr>
          <p:cNvPr id="4" name="Datumsplatzhalter 3">
            <a:extLst>
              <a:ext uri="{FF2B5EF4-FFF2-40B4-BE49-F238E27FC236}">
                <a16:creationId xmlns:a16="http://schemas.microsoft.com/office/drawing/2014/main" id="{473BED4B-FAB6-2A23-8896-0F01713A7DAC}"/>
              </a:ext>
            </a:extLst>
          </p:cNvPr>
          <p:cNvSpPr>
            <a:spLocks noGrp="1"/>
          </p:cNvSpPr>
          <p:nvPr>
            <p:ph type="dt" sz="quarter" idx="10"/>
          </p:nvPr>
        </p:nvSpPr>
        <p:spPr/>
        <p:txBody>
          <a:bodyPr/>
          <a:lstStyle/>
          <a:p>
            <a:pPr>
              <a:defRPr/>
            </a:pPr>
            <a:r>
              <a:rPr lang="de-CH"/>
              <a:t>25.08.2023</a:t>
            </a:r>
            <a:endParaRPr lang="de-CH" dirty="0"/>
          </a:p>
        </p:txBody>
      </p:sp>
      <p:sp>
        <p:nvSpPr>
          <p:cNvPr id="31748" name="Foliennummernplatzhalter 4">
            <a:extLst>
              <a:ext uri="{FF2B5EF4-FFF2-40B4-BE49-F238E27FC236}">
                <a16:creationId xmlns:a16="http://schemas.microsoft.com/office/drawing/2014/main" id="{C8435B1A-7C61-DFFF-DB90-AE03B0E0E95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53A32AC9-C9D1-4E10-A7EB-5D96BC3564FF}" type="slidenum">
              <a:rPr lang="de-CH" altLang="de-DE" sz="1200">
                <a:solidFill>
                  <a:srgbClr val="898989"/>
                </a:solidFill>
                <a:latin typeface="Calibri" panose="020F0502020204030204" pitchFamily="34" charset="0"/>
              </a:rPr>
              <a:pPr>
                <a:spcBef>
                  <a:spcPct val="0"/>
                </a:spcBef>
                <a:buFontTx/>
                <a:buNone/>
              </a:pPr>
              <a:t>29</a:t>
            </a:fld>
            <a:endParaRPr lang="de-CH" altLang="de-DE" sz="1200" dirty="0">
              <a:solidFill>
                <a:srgbClr val="898989"/>
              </a:solidFill>
              <a:latin typeface="Calibri" panose="020F0502020204030204" pitchFamily="34" charset="0"/>
            </a:endParaRPr>
          </a:p>
        </p:txBody>
      </p:sp>
      <p:pic>
        <p:nvPicPr>
          <p:cNvPr id="31750" name="Grafik 2">
            <a:extLst>
              <a:ext uri="{FF2B5EF4-FFF2-40B4-BE49-F238E27FC236}">
                <a16:creationId xmlns:a16="http://schemas.microsoft.com/office/drawing/2014/main" id="{909F9433-8D80-86A5-E59C-BD874BF39F03}"/>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t="3246" b="3596"/>
          <a:stretch>
            <a:fillRect/>
          </a:stretch>
        </p:blipFill>
        <p:spPr bwMode="auto">
          <a:xfrm>
            <a:off x="2411760" y="1373188"/>
            <a:ext cx="4248472" cy="531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6">
            <a:extLst>
              <a:ext uri="{FF2B5EF4-FFF2-40B4-BE49-F238E27FC236}">
                <a16:creationId xmlns:a16="http://schemas.microsoft.com/office/drawing/2014/main" id="{99AEC572-6DB4-C304-CADB-5F1EE4DC4217}"/>
              </a:ext>
            </a:extLst>
          </p:cNvPr>
          <p:cNvSpPr>
            <a:spLocks noGrp="1"/>
          </p:cNvSpPr>
          <p:nvPr>
            <p:ph type="ctrTitle"/>
          </p:nvPr>
        </p:nvSpPr>
        <p:spPr>
          <a:xfrm>
            <a:off x="250825" y="260350"/>
            <a:ext cx="7850188" cy="1655763"/>
          </a:xfrm>
        </p:spPr>
        <p:txBody>
          <a:bodyPr/>
          <a:lstStyle/>
          <a:p>
            <a:r>
              <a:rPr lang="de-DE" altLang="de-DE" sz="3600" dirty="0"/>
              <a:t>I. Allgemeine Ausführungen zur Urteils(</a:t>
            </a:r>
            <a:r>
              <a:rPr lang="de-DE" altLang="de-DE" sz="3600" dirty="0" err="1"/>
              <a:t>un</a:t>
            </a:r>
            <a:r>
              <a:rPr lang="de-DE" altLang="de-DE" sz="3600" dirty="0"/>
              <a:t>)</a:t>
            </a:r>
            <a:r>
              <a:rPr lang="de-DE" altLang="de-DE" sz="3600" dirty="0" err="1"/>
              <a:t>fähigkeit</a:t>
            </a:r>
            <a:endParaRPr lang="de-CH" altLang="de-DE" sz="3600" dirty="0"/>
          </a:p>
        </p:txBody>
      </p:sp>
      <p:sp>
        <p:nvSpPr>
          <p:cNvPr id="8" name="Inhaltsplatzhalter 7">
            <a:extLst>
              <a:ext uri="{FF2B5EF4-FFF2-40B4-BE49-F238E27FC236}">
                <a16:creationId xmlns:a16="http://schemas.microsoft.com/office/drawing/2014/main" id="{0C017515-A5E5-CD0A-C09D-0A58EAE99A10}"/>
              </a:ext>
            </a:extLst>
          </p:cNvPr>
          <p:cNvSpPr>
            <a:spLocks noGrp="1"/>
          </p:cNvSpPr>
          <p:nvPr>
            <p:ph type="subTitle" idx="1"/>
          </p:nvPr>
        </p:nvSpPr>
        <p:spPr>
          <a:xfrm>
            <a:off x="611188" y="1916113"/>
            <a:ext cx="8075612" cy="4249737"/>
          </a:xfrm>
        </p:spPr>
        <p:txBody>
          <a:bodyPr/>
          <a:lstStyle/>
          <a:p>
            <a:pPr marL="457200" indent="-457200" algn="l">
              <a:buFont typeface="Wingdings" panose="05000000000000000000" pitchFamily="2" charset="2"/>
              <a:buChar char="Ø"/>
              <a:defRPr/>
            </a:pPr>
            <a:r>
              <a:rPr lang="de-DE" sz="2800" dirty="0"/>
              <a:t>Zwischen Schutz und Selbstbestimmung</a:t>
            </a:r>
          </a:p>
          <a:p>
            <a:pPr marL="457200" indent="-457200" algn="l">
              <a:buFont typeface="Wingdings" panose="05000000000000000000" pitchFamily="2" charset="2"/>
              <a:buChar char="Ø"/>
              <a:defRPr/>
            </a:pPr>
            <a:endParaRPr lang="de-DE" sz="1000" dirty="0"/>
          </a:p>
          <a:p>
            <a:pPr marL="457200" indent="-457200" algn="l">
              <a:buFont typeface="Wingdings" panose="05000000000000000000" pitchFamily="2" charset="2"/>
              <a:buChar char="Ø"/>
              <a:defRPr/>
            </a:pPr>
            <a:r>
              <a:rPr lang="de-DE" sz="2800" dirty="0"/>
              <a:t>Urteils(</a:t>
            </a:r>
            <a:r>
              <a:rPr lang="de-DE" sz="2800" dirty="0" err="1"/>
              <a:t>un</a:t>
            </a:r>
            <a:r>
              <a:rPr lang="de-DE" sz="2800" dirty="0"/>
              <a:t>)</a:t>
            </a:r>
            <a:r>
              <a:rPr lang="de-DE" sz="2800" dirty="0" err="1"/>
              <a:t>fähigkeit</a:t>
            </a:r>
            <a:r>
              <a:rPr lang="de-DE" sz="2800" dirty="0"/>
              <a:t> als juristisches Konstrukt</a:t>
            </a:r>
          </a:p>
          <a:p>
            <a:pPr marL="457200" indent="-457200" algn="l">
              <a:buFont typeface="Wingdings" panose="05000000000000000000" pitchFamily="2" charset="2"/>
              <a:buChar char="Ø"/>
              <a:defRPr/>
            </a:pPr>
            <a:endParaRPr lang="de-DE" sz="1000" dirty="0"/>
          </a:p>
          <a:p>
            <a:pPr marL="457200" indent="-457200" algn="l">
              <a:buFont typeface="Wingdings" panose="05000000000000000000" pitchFamily="2" charset="2"/>
              <a:buChar char="Ø"/>
              <a:defRPr/>
            </a:pPr>
            <a:r>
              <a:rPr lang="de-DE" sz="2800" dirty="0"/>
              <a:t>Komponenten der Urteilsunfähigkeit</a:t>
            </a:r>
          </a:p>
          <a:p>
            <a:pPr marL="457200" indent="-457200" algn="l">
              <a:buFont typeface="Wingdings" panose="05000000000000000000" pitchFamily="2" charset="2"/>
              <a:buChar char="Ø"/>
              <a:defRPr/>
            </a:pPr>
            <a:endParaRPr lang="de-DE" sz="1000" dirty="0"/>
          </a:p>
          <a:p>
            <a:pPr marL="457200" indent="-457200" algn="l">
              <a:buFont typeface="Wingdings" panose="05000000000000000000" pitchFamily="2" charset="2"/>
              <a:buChar char="Ø"/>
              <a:defRPr/>
            </a:pPr>
            <a:r>
              <a:rPr lang="de-DE" sz="2800" dirty="0"/>
              <a:t>Relativität der Urteils(</a:t>
            </a:r>
            <a:r>
              <a:rPr lang="de-DE" sz="2800" dirty="0" err="1"/>
              <a:t>un</a:t>
            </a:r>
            <a:r>
              <a:rPr lang="de-DE" sz="2800" dirty="0"/>
              <a:t>)</a:t>
            </a:r>
            <a:r>
              <a:rPr lang="de-DE" sz="2800" dirty="0" err="1"/>
              <a:t>fähigkeit</a:t>
            </a:r>
            <a:endParaRPr lang="de-DE" sz="2800" dirty="0"/>
          </a:p>
          <a:p>
            <a:pPr marL="457200" indent="-457200" algn="l">
              <a:buFont typeface="Wingdings" panose="05000000000000000000" pitchFamily="2" charset="2"/>
              <a:buChar char="Ø"/>
              <a:defRPr/>
            </a:pPr>
            <a:endParaRPr lang="de-DE" sz="1000" dirty="0"/>
          </a:p>
          <a:p>
            <a:pPr marL="457200" indent="-457200" algn="l">
              <a:buFont typeface="Wingdings" panose="05000000000000000000" pitchFamily="2" charset="2"/>
              <a:buChar char="Ø"/>
              <a:defRPr/>
            </a:pPr>
            <a:r>
              <a:rPr lang="de-DE" sz="2800" dirty="0"/>
              <a:t>Beweislast</a:t>
            </a:r>
          </a:p>
          <a:p>
            <a:pPr marL="457200" indent="-457200" algn="l">
              <a:buFont typeface="Wingdings" panose="05000000000000000000" pitchFamily="2" charset="2"/>
              <a:buChar char="Ø"/>
              <a:defRPr/>
            </a:pPr>
            <a:endParaRPr lang="de-CH" sz="2800" dirty="0"/>
          </a:p>
        </p:txBody>
      </p:sp>
      <p:sp>
        <p:nvSpPr>
          <p:cNvPr id="4" name="Datumsplatzhalter 3">
            <a:extLst>
              <a:ext uri="{FF2B5EF4-FFF2-40B4-BE49-F238E27FC236}">
                <a16:creationId xmlns:a16="http://schemas.microsoft.com/office/drawing/2014/main" id="{8DDA8C77-B318-A3EF-E0C6-28B0CCE37231}"/>
              </a:ext>
            </a:extLst>
          </p:cNvPr>
          <p:cNvSpPr>
            <a:spLocks noGrp="1"/>
          </p:cNvSpPr>
          <p:nvPr>
            <p:ph type="dt" sz="quarter" idx="10"/>
          </p:nvPr>
        </p:nvSpPr>
        <p:spPr/>
        <p:txBody>
          <a:bodyPr/>
          <a:lstStyle/>
          <a:p>
            <a:pPr>
              <a:defRPr/>
            </a:pPr>
            <a:r>
              <a:rPr lang="de-CH"/>
              <a:t>25.08.2023</a:t>
            </a:r>
            <a:endParaRPr lang="de-CH" dirty="0"/>
          </a:p>
        </p:txBody>
      </p:sp>
      <p:sp>
        <p:nvSpPr>
          <p:cNvPr id="6149" name="Foliennummernplatzhalter 4">
            <a:extLst>
              <a:ext uri="{FF2B5EF4-FFF2-40B4-BE49-F238E27FC236}">
                <a16:creationId xmlns:a16="http://schemas.microsoft.com/office/drawing/2014/main" id="{BDDB300A-47A0-7C2C-DDD7-AF07C97734E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589C0A86-9562-49AC-9079-83ED3C15FDF8}" type="slidenum">
              <a:rPr lang="de-CH" altLang="de-DE" sz="1200">
                <a:solidFill>
                  <a:srgbClr val="898989"/>
                </a:solidFill>
                <a:latin typeface="Calibri" panose="020F0502020204030204" pitchFamily="34" charset="0"/>
              </a:rPr>
              <a:pPr>
                <a:spcBef>
                  <a:spcPct val="0"/>
                </a:spcBef>
                <a:buFontTx/>
                <a:buNone/>
              </a:pPr>
              <a:t>3</a:t>
            </a:fld>
            <a:endParaRPr lang="de-CH" altLang="de-DE"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ltLang="de-DE" sz="3600" dirty="0">
                <a:ea typeface="ＭＳ Ｐゴシック" panose="020B0600070205080204" pitchFamily="34" charset="-128"/>
              </a:rPr>
              <a:t>Anregungen / Fragen?</a:t>
            </a:r>
            <a:endParaRPr lang="de-CH" sz="3600" dirty="0"/>
          </a:p>
        </p:txBody>
      </p:sp>
      <p:sp>
        <p:nvSpPr>
          <p:cNvPr id="3" name="Inhaltsplatzhalter 2"/>
          <p:cNvSpPr>
            <a:spLocks noGrp="1"/>
          </p:cNvSpPr>
          <p:nvPr>
            <p:ph idx="1"/>
          </p:nvPr>
        </p:nvSpPr>
        <p:spPr/>
        <p:txBody>
          <a:bodyPr/>
          <a:lstStyle/>
          <a:p>
            <a:endParaRPr lang="de-DE" dirty="0" smtClean="0"/>
          </a:p>
          <a:p>
            <a:endParaRPr lang="de-DE" dirty="0"/>
          </a:p>
          <a:p>
            <a:endParaRPr lang="de-DE" dirty="0" smtClean="0"/>
          </a:p>
          <a:p>
            <a:endParaRPr lang="de-DE" dirty="0"/>
          </a:p>
          <a:p>
            <a:endParaRPr lang="de-DE" dirty="0" smtClean="0"/>
          </a:p>
          <a:p>
            <a:endParaRPr lang="de-DE" dirty="0"/>
          </a:p>
          <a:p>
            <a:pPr marL="0" indent="0" algn="ctr">
              <a:buNone/>
            </a:pPr>
            <a:r>
              <a:rPr lang="de-DE" sz="2400" dirty="0" smtClean="0"/>
              <a:t>simone.gerber@ddi.so.ch</a:t>
            </a:r>
          </a:p>
          <a:p>
            <a:pPr marL="0" indent="0" algn="ctr">
              <a:buNone/>
            </a:pPr>
            <a:r>
              <a:rPr lang="de-DE" sz="2400" dirty="0" smtClean="0"/>
              <a:t>032 627 75 90 (KESB </a:t>
            </a:r>
            <a:r>
              <a:rPr lang="de-DE" sz="2400" smtClean="0"/>
              <a:t>Region Solothurn)</a:t>
            </a:r>
            <a:endParaRPr lang="de-CH" sz="2400" dirty="0"/>
          </a:p>
        </p:txBody>
      </p:sp>
      <p:sp>
        <p:nvSpPr>
          <p:cNvPr id="4" name="Datumsplatzhalter 3"/>
          <p:cNvSpPr>
            <a:spLocks noGrp="1"/>
          </p:cNvSpPr>
          <p:nvPr>
            <p:ph type="dt" sz="half" idx="10"/>
          </p:nvPr>
        </p:nvSpPr>
        <p:spPr/>
        <p:txBody>
          <a:bodyPr/>
          <a:lstStyle/>
          <a:p>
            <a:pPr>
              <a:defRPr/>
            </a:pPr>
            <a:r>
              <a:rPr lang="de-CH" smtClean="0"/>
              <a:t>25.08.2023</a:t>
            </a:r>
            <a:endParaRPr lang="de-CH"/>
          </a:p>
        </p:txBody>
      </p:sp>
      <p:sp>
        <p:nvSpPr>
          <p:cNvPr id="5" name="Foliennummernplatzhalter 4"/>
          <p:cNvSpPr>
            <a:spLocks noGrp="1"/>
          </p:cNvSpPr>
          <p:nvPr>
            <p:ph type="sldNum" sz="quarter" idx="12"/>
          </p:nvPr>
        </p:nvSpPr>
        <p:spPr/>
        <p:txBody>
          <a:bodyPr/>
          <a:lstStyle/>
          <a:p>
            <a:pPr>
              <a:defRPr/>
            </a:pPr>
            <a:fld id="{40CAD056-72E0-4384-9861-E35859B6B3A5}" type="slidenum">
              <a:rPr lang="de-CH" altLang="de-DE" smtClean="0"/>
              <a:pPr>
                <a:defRPr/>
              </a:pPr>
              <a:t>30</a:t>
            </a:fld>
            <a:endParaRPr lang="de-CH" altLang="de-DE" dirty="0"/>
          </a:p>
        </p:txBody>
      </p:sp>
      <p:pic>
        <p:nvPicPr>
          <p:cNvPr id="6" name="Grafik 9">
            <a:extLst>
              <a:ext uri="{FF2B5EF4-FFF2-40B4-BE49-F238E27FC236}">
                <a16:creationId xmlns:a16="http://schemas.microsoft.com/office/drawing/2014/main" id="{C3B4D88C-7BC9-D89B-E248-194B46FF8F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0325" y="1916113"/>
            <a:ext cx="3981450" cy="280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555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Grafik 1">
            <a:extLst>
              <a:ext uri="{FF2B5EF4-FFF2-40B4-BE49-F238E27FC236}">
                <a16:creationId xmlns:a16="http://schemas.microsoft.com/office/drawing/2014/main" id="{935C6087-CFBC-F1E1-1772-5C58AC61E5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8225" y="1513988"/>
            <a:ext cx="1481137" cy="18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el 1">
            <a:extLst>
              <a:ext uri="{FF2B5EF4-FFF2-40B4-BE49-F238E27FC236}">
                <a16:creationId xmlns:a16="http://schemas.microsoft.com/office/drawing/2014/main" id="{98F67179-09C2-F468-CBD9-6F13DE41B12D}"/>
              </a:ext>
            </a:extLst>
          </p:cNvPr>
          <p:cNvSpPr>
            <a:spLocks noGrp="1"/>
          </p:cNvSpPr>
          <p:nvPr>
            <p:ph type="title"/>
          </p:nvPr>
        </p:nvSpPr>
        <p:spPr>
          <a:xfrm>
            <a:off x="457200" y="487363"/>
            <a:ext cx="8229600" cy="1143000"/>
          </a:xfrm>
        </p:spPr>
        <p:txBody>
          <a:bodyPr/>
          <a:lstStyle/>
          <a:p>
            <a:r>
              <a:rPr lang="de-CH" altLang="de-DE" sz="3600" dirty="0"/>
              <a:t>Zwischen Schutz und Selbstbestimmung</a:t>
            </a:r>
            <a:r>
              <a:rPr lang="de-CH" altLang="de-DE" dirty="0"/>
              <a:t/>
            </a:r>
            <a:br>
              <a:rPr lang="de-CH" altLang="de-DE" dirty="0"/>
            </a:br>
            <a:endParaRPr lang="de-CH" altLang="de-DE" dirty="0"/>
          </a:p>
        </p:txBody>
      </p:sp>
      <p:sp>
        <p:nvSpPr>
          <p:cNvPr id="4" name="Datumsplatzhalter 3">
            <a:extLst>
              <a:ext uri="{FF2B5EF4-FFF2-40B4-BE49-F238E27FC236}">
                <a16:creationId xmlns:a16="http://schemas.microsoft.com/office/drawing/2014/main" id="{36E437C1-358C-964F-28B5-9E064E0E2C11}"/>
              </a:ext>
            </a:extLst>
          </p:cNvPr>
          <p:cNvSpPr>
            <a:spLocks noGrp="1"/>
          </p:cNvSpPr>
          <p:nvPr>
            <p:ph type="dt" sz="quarter" idx="10"/>
          </p:nvPr>
        </p:nvSpPr>
        <p:spPr/>
        <p:txBody>
          <a:bodyPr/>
          <a:lstStyle/>
          <a:p>
            <a:pPr>
              <a:defRPr/>
            </a:pPr>
            <a:r>
              <a:rPr lang="de-CH"/>
              <a:t>25.08.2023</a:t>
            </a:r>
          </a:p>
        </p:txBody>
      </p:sp>
      <p:sp>
        <p:nvSpPr>
          <p:cNvPr id="7173" name="Foliennummernplatzhalter 4">
            <a:extLst>
              <a:ext uri="{FF2B5EF4-FFF2-40B4-BE49-F238E27FC236}">
                <a16:creationId xmlns:a16="http://schemas.microsoft.com/office/drawing/2014/main" id="{C9C41BBE-FC58-5888-AC95-D7FF24E6B4A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utiger LT Com 55 Roman" pitchFamily="34" charset="0"/>
                <a:cs typeface="Arial" panose="020B0604020202020204" pitchFamily="34" charset="0"/>
              </a:defRPr>
            </a:lvl1pPr>
            <a:lvl2pPr marL="742950" indent="-285750">
              <a:defRPr>
                <a:solidFill>
                  <a:schemeClr val="tx1"/>
                </a:solidFill>
                <a:latin typeface="Frutiger LT Com 55 Roman" pitchFamily="34" charset="0"/>
                <a:cs typeface="Arial" panose="020B0604020202020204" pitchFamily="34" charset="0"/>
              </a:defRPr>
            </a:lvl2pPr>
            <a:lvl3pPr marL="1143000" indent="-228600">
              <a:defRPr>
                <a:solidFill>
                  <a:schemeClr val="tx1"/>
                </a:solidFill>
                <a:latin typeface="Frutiger LT Com 55 Roman" pitchFamily="34" charset="0"/>
                <a:cs typeface="Arial" panose="020B0604020202020204" pitchFamily="34" charset="0"/>
              </a:defRPr>
            </a:lvl3pPr>
            <a:lvl4pPr marL="1600200" indent="-228600">
              <a:defRPr>
                <a:solidFill>
                  <a:schemeClr val="tx1"/>
                </a:solidFill>
                <a:latin typeface="Frutiger LT Com 55 Roman" pitchFamily="34" charset="0"/>
                <a:cs typeface="Arial" panose="020B0604020202020204" pitchFamily="34" charset="0"/>
              </a:defRPr>
            </a:lvl4pPr>
            <a:lvl5pPr marL="2057400" indent="-228600">
              <a:defRPr>
                <a:solidFill>
                  <a:schemeClr val="tx1"/>
                </a:solidFill>
                <a:latin typeface="Frutiger LT Com 55 Roman"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9pPr>
          </a:lstStyle>
          <a:p>
            <a:fld id="{0D1E8E55-6B35-4839-98DE-1032C212B5AD}" type="slidenum">
              <a:rPr lang="de-CH" altLang="de-DE">
                <a:solidFill>
                  <a:srgbClr val="898989"/>
                </a:solidFill>
                <a:latin typeface="Calibri" panose="020F0502020204030204" pitchFamily="34" charset="0"/>
                <a:cs typeface="Calibri" panose="020F0502020204030204" pitchFamily="34" charset="0"/>
              </a:rPr>
              <a:pPr/>
              <a:t>4</a:t>
            </a:fld>
            <a:endParaRPr lang="de-CH" altLang="de-DE" dirty="0">
              <a:solidFill>
                <a:srgbClr val="898989"/>
              </a:solidFill>
              <a:latin typeface="Calibri" panose="020F0502020204030204" pitchFamily="34" charset="0"/>
              <a:cs typeface="Calibri" panose="020F0502020204030204" pitchFamily="34" charset="0"/>
            </a:endParaRPr>
          </a:p>
        </p:txBody>
      </p:sp>
      <p:sp>
        <p:nvSpPr>
          <p:cNvPr id="6" name="Text Box 2">
            <a:extLst>
              <a:ext uri="{FF2B5EF4-FFF2-40B4-BE49-F238E27FC236}">
                <a16:creationId xmlns:a16="http://schemas.microsoft.com/office/drawing/2014/main" id="{D61D2AD0-0D7F-5BA6-018F-036E2380DE9A}"/>
              </a:ext>
            </a:extLst>
          </p:cNvPr>
          <p:cNvSpPr txBox="1">
            <a:spLocks noGrp="1" noChangeArrowheads="1"/>
          </p:cNvSpPr>
          <p:nvPr>
            <p:ph idx="1"/>
          </p:nvPr>
        </p:nvSpPr>
        <p:spPr>
          <a:xfrm>
            <a:off x="457200" y="2349500"/>
            <a:ext cx="8229600" cy="4103688"/>
          </a:xfrm>
        </p:spPr>
        <p:txBody>
          <a:bodyPr lIns="0" tIns="0" rIns="0" bIns="0"/>
          <a:lstStyle>
            <a:lvl1pPr marL="342900" indent="-342900">
              <a:spcBef>
                <a:spcPct val="20000"/>
              </a:spcBef>
              <a:buFont typeface="Arial"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3200">
                <a:solidFill>
                  <a:schemeClr val="tx1"/>
                </a:solidFill>
                <a:latin typeface="Frutiger LT Com 55 Roman" pitchFamily="34" charset="0"/>
              </a:defRPr>
            </a:lvl1pPr>
            <a:lvl2pPr>
              <a:spcBef>
                <a:spcPct val="20000"/>
              </a:spcBef>
              <a:buFont typeface="Arial"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800">
                <a:solidFill>
                  <a:schemeClr val="tx1"/>
                </a:solidFill>
                <a:latin typeface="Frutiger LT Com 55 Roman" pitchFamily="34" charset="0"/>
              </a:defRPr>
            </a:lvl2pPr>
            <a:lvl3pPr marL="1143000" indent="-228600">
              <a:spcBef>
                <a:spcPct val="20000"/>
              </a:spcBef>
              <a:buFont typeface="Arial"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Frutiger LT Com 55 Roman" pitchFamily="34" charset="0"/>
              </a:defRPr>
            </a:lvl3pPr>
            <a:lvl4pPr marL="1600200" indent="-228600">
              <a:spcBef>
                <a:spcPct val="20000"/>
              </a:spcBef>
              <a:buFont typeface="Arial"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4pPr>
            <a:lvl5pPr marL="2057400" indent="-228600">
              <a:spcBef>
                <a:spcPct val="20000"/>
              </a:spcBef>
              <a:buFont typeface="Arial"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5pPr>
            <a:lvl6pPr marL="2514600" indent="-228600" fontAlgn="base">
              <a:spcBef>
                <a:spcPct val="20000"/>
              </a:spcBef>
              <a:spcAft>
                <a:spcPct val="0"/>
              </a:spcAft>
              <a:buFont typeface="Arial"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6pPr>
            <a:lvl7pPr marL="2971800" indent="-228600" fontAlgn="base">
              <a:spcBef>
                <a:spcPct val="20000"/>
              </a:spcBef>
              <a:spcAft>
                <a:spcPct val="0"/>
              </a:spcAft>
              <a:buFont typeface="Arial"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7pPr>
            <a:lvl8pPr marL="3429000" indent="-228600" fontAlgn="base">
              <a:spcBef>
                <a:spcPct val="20000"/>
              </a:spcBef>
              <a:spcAft>
                <a:spcPct val="0"/>
              </a:spcAft>
              <a:buFont typeface="Arial"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8pPr>
            <a:lvl9pPr marL="3886200" indent="-228600" fontAlgn="base">
              <a:spcBef>
                <a:spcPct val="20000"/>
              </a:spcBef>
              <a:spcAft>
                <a:spcPct val="0"/>
              </a:spcAft>
              <a:buFont typeface="Arial" charset="0"/>
              <a:buChar cha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000">
                <a:solidFill>
                  <a:schemeClr val="tx1"/>
                </a:solidFill>
                <a:latin typeface="Frutiger LT Com 55 Roman" pitchFamily="34" charset="0"/>
              </a:defRPr>
            </a:lvl9pPr>
          </a:lstStyle>
          <a:p>
            <a:pPr lvl="1" algn="ctr" eaLnBrk="1" hangingPunct="1">
              <a:spcBef>
                <a:spcPts val="438"/>
              </a:spcBef>
              <a:buFontTx/>
              <a:buNone/>
              <a:defRPr/>
            </a:pPr>
            <a:endParaRPr lang="de-CH" altLang="de-DE" sz="1900"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endParaRPr lang="de-CH" altLang="de-DE" sz="2500" b="1"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endParaRPr lang="de-CH" altLang="de-DE" sz="2400" b="1"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r>
              <a:rPr lang="de-CH" altLang="de-DE" sz="2400" b="1"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rPr>
              <a:t> </a:t>
            </a:r>
          </a:p>
          <a:p>
            <a:pPr lvl="1" algn="ctr" eaLnBrk="1" hangingPunct="1">
              <a:spcBef>
                <a:spcPts val="438"/>
              </a:spcBef>
              <a:buFontTx/>
              <a:buNone/>
              <a:defRPr/>
            </a:pPr>
            <a:endParaRPr lang="de-CH" altLang="de-DE" sz="1600" b="1"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endParaRPr lang="de-CH" altLang="de-DE" sz="1900"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endParaRPr lang="de-CH" altLang="de-DE" sz="1900"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endParaRPr lang="de-CH" altLang="de-DE" sz="1900"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endParaRPr lang="de-CH" altLang="de-DE" sz="1900"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endParaRPr lang="de-CH" altLang="de-DE" sz="1900"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endParaRPr lang="de-CH" altLang="de-DE" sz="1900"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endParaRPr lang="de-CH" altLang="de-DE" sz="1900"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endParaRPr lang="de-CH" altLang="de-DE" sz="1900"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endParaRPr lang="de-CH" altLang="de-DE" sz="1900"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endParaRPr lang="de-CH" altLang="de-DE" sz="1900"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endParaRPr lang="de-CH" altLang="de-DE" sz="1900"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a:p>
            <a:pPr lvl="1" algn="ctr" eaLnBrk="1" hangingPunct="1">
              <a:spcBef>
                <a:spcPts val="438"/>
              </a:spcBef>
              <a:buFontTx/>
              <a:buNone/>
              <a:defRPr/>
            </a:pPr>
            <a:endParaRPr lang="de-CH" altLang="de-DE" sz="1900" dirty="0">
              <a:solidFill>
                <a:schemeClr val="accent3">
                  <a:lumMod val="60000"/>
                  <a:lumOff val="40000"/>
                </a:schemeClr>
              </a:solidFill>
              <a:latin typeface="Calibri" panose="020F0502020204030204" pitchFamily="34" charset="0"/>
              <a:ea typeface="ＭＳ Ｐゴシック" pitchFamily="34" charset="-128"/>
              <a:cs typeface="Calibri" panose="020F0502020204030204" pitchFamily="34" charset="0"/>
            </a:endParaRPr>
          </a:p>
        </p:txBody>
      </p:sp>
      <p:sp>
        <p:nvSpPr>
          <p:cNvPr id="7" name="Ellipse 6">
            <a:extLst>
              <a:ext uri="{FF2B5EF4-FFF2-40B4-BE49-F238E27FC236}">
                <a16:creationId xmlns:a16="http://schemas.microsoft.com/office/drawing/2014/main" id="{905B010D-2B35-128C-7581-1936847836D0}"/>
              </a:ext>
            </a:extLst>
          </p:cNvPr>
          <p:cNvSpPr/>
          <p:nvPr/>
        </p:nvSpPr>
        <p:spPr>
          <a:xfrm>
            <a:off x="538163" y="1123951"/>
            <a:ext cx="3168650" cy="149066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de-DE" sz="2000" dirty="0">
                <a:latin typeface="Calibri" panose="020F0502020204030204" pitchFamily="34" charset="0"/>
              </a:rPr>
              <a:t>Selbstbestimmung</a:t>
            </a:r>
            <a:endParaRPr lang="de-CH" sz="2000" dirty="0">
              <a:latin typeface="Calibri" panose="020F0502020204030204" pitchFamily="34" charset="0"/>
            </a:endParaRPr>
          </a:p>
        </p:txBody>
      </p:sp>
      <p:sp>
        <p:nvSpPr>
          <p:cNvPr id="8" name="Ellipse 7">
            <a:extLst>
              <a:ext uri="{FF2B5EF4-FFF2-40B4-BE49-F238E27FC236}">
                <a16:creationId xmlns:a16="http://schemas.microsoft.com/office/drawing/2014/main" id="{42A8E696-0CF6-8C35-30B1-B85E4954D02E}"/>
              </a:ext>
            </a:extLst>
          </p:cNvPr>
          <p:cNvSpPr/>
          <p:nvPr/>
        </p:nvSpPr>
        <p:spPr>
          <a:xfrm>
            <a:off x="4894262" y="1153625"/>
            <a:ext cx="3168650" cy="1490663"/>
          </a:xfrm>
          <a:prstGeom prst="ellipse">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de-DE" sz="2000" dirty="0">
                <a:latin typeface="Calibri" panose="020F0502020204030204" pitchFamily="34" charset="0"/>
              </a:rPr>
              <a:t>Schutz</a:t>
            </a:r>
            <a:endParaRPr lang="de-CH" sz="2000" dirty="0">
              <a:latin typeface="Calibri" panose="020F0502020204030204" pitchFamily="34" charset="0"/>
            </a:endParaRPr>
          </a:p>
        </p:txBody>
      </p:sp>
      <p:sp>
        <p:nvSpPr>
          <p:cNvPr id="9" name="Abgerundetes Rechteck 4">
            <a:extLst>
              <a:ext uri="{FF2B5EF4-FFF2-40B4-BE49-F238E27FC236}">
                <a16:creationId xmlns:a16="http://schemas.microsoft.com/office/drawing/2014/main" id="{C1A369AB-4635-6C1F-A3AE-8D55DA8AC418}"/>
              </a:ext>
            </a:extLst>
          </p:cNvPr>
          <p:cNvSpPr/>
          <p:nvPr/>
        </p:nvSpPr>
        <p:spPr>
          <a:xfrm>
            <a:off x="611188" y="3084513"/>
            <a:ext cx="3022600" cy="3080791"/>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buFont typeface="Arial" panose="020B0604020202020204" pitchFamily="34" charset="0"/>
              <a:buNone/>
              <a:defRPr/>
            </a:pPr>
            <a:endParaRPr lang="de-DE" altLang="de-DE" dirty="0">
              <a:latin typeface="Calibri" panose="020F0502020204030204" pitchFamily="34" charset="0"/>
            </a:endParaRPr>
          </a:p>
          <a:p>
            <a:pPr>
              <a:defRPr/>
            </a:pPr>
            <a:endParaRPr lang="de-DE" altLang="de-DE" dirty="0">
              <a:latin typeface="Calibri" panose="020F0502020204030204" pitchFamily="34" charset="0"/>
            </a:endParaRPr>
          </a:p>
          <a:p>
            <a:pPr algn="ctr">
              <a:defRPr/>
            </a:pPr>
            <a:endParaRPr lang="de-DE" altLang="de-DE" dirty="0" smtClean="0">
              <a:latin typeface="Calibri" panose="020F0502020204030204" pitchFamily="34" charset="0"/>
            </a:endParaRPr>
          </a:p>
          <a:p>
            <a:pPr algn="ctr">
              <a:defRPr/>
            </a:pPr>
            <a:r>
              <a:rPr lang="de-DE" altLang="de-DE" dirty="0" smtClean="0">
                <a:latin typeface="Calibri" panose="020F0502020204030204" pitchFamily="34" charset="0"/>
              </a:rPr>
              <a:t>Vermutung </a:t>
            </a:r>
            <a:r>
              <a:rPr lang="de-DE" altLang="de-DE" dirty="0">
                <a:latin typeface="Calibri" panose="020F0502020204030204" pitchFamily="34" charset="0"/>
              </a:rPr>
              <a:t>der Urteilsfähigkeit</a:t>
            </a:r>
          </a:p>
          <a:p>
            <a:pPr>
              <a:buFont typeface="Arial" panose="020B0604020202020204" pitchFamily="34" charset="0"/>
              <a:buNone/>
              <a:defRPr/>
            </a:pPr>
            <a:endParaRPr lang="de-DE" altLang="de-DE" dirty="0">
              <a:latin typeface="Calibri" panose="020F0502020204030204" pitchFamily="34" charset="0"/>
            </a:endParaRPr>
          </a:p>
          <a:p>
            <a:pPr>
              <a:buFont typeface="Arial" panose="020B0604020202020204" pitchFamily="34" charset="0"/>
              <a:buNone/>
              <a:defRPr/>
            </a:pPr>
            <a:r>
              <a:rPr lang="de-DE" altLang="de-DE" dirty="0">
                <a:latin typeface="Calibri" panose="020F0502020204030204" pitchFamily="34" charset="0"/>
              </a:rPr>
              <a:t>«Entscheidend ist, ob eine Person im Besitz der Fähigkeit zum vernünftigen Entscheiden und Handeln ist, und nicht, ob sie davon Gebrauch </a:t>
            </a:r>
            <a:r>
              <a:rPr lang="de-DE" altLang="de-DE" dirty="0" smtClean="0">
                <a:latin typeface="Calibri" panose="020F0502020204030204" pitchFamily="34" charset="0"/>
              </a:rPr>
              <a:t>macht</a:t>
            </a:r>
            <a:r>
              <a:rPr lang="de-DE" altLang="de-DE" dirty="0">
                <a:latin typeface="Calibri" panose="020F0502020204030204" pitchFamily="34" charset="0"/>
              </a:rPr>
              <a:t>.» </a:t>
            </a:r>
            <a:br>
              <a:rPr lang="de-DE" altLang="de-DE" dirty="0">
                <a:latin typeface="Calibri" panose="020F0502020204030204" pitchFamily="34" charset="0"/>
              </a:rPr>
            </a:br>
            <a:r>
              <a:rPr lang="de-DE" altLang="de-DE" dirty="0">
                <a:latin typeface="Calibri" panose="020F0502020204030204" pitchFamily="34" charset="0"/>
              </a:rPr>
              <a:t>(</a:t>
            </a:r>
            <a:r>
              <a:rPr lang="de-DE" altLang="de-DE" i="1" dirty="0">
                <a:latin typeface="Calibri" panose="020F0502020204030204" pitchFamily="34" charset="0"/>
              </a:rPr>
              <a:t>Sachs/</a:t>
            </a:r>
            <a:r>
              <a:rPr lang="de-DE" altLang="de-DE" i="1" dirty="0" err="1">
                <a:latin typeface="Calibri" panose="020F0502020204030204" pitchFamily="34" charset="0"/>
              </a:rPr>
              <a:t>Barp</a:t>
            </a:r>
            <a:r>
              <a:rPr lang="de-DE" altLang="de-DE" dirty="0">
                <a:latin typeface="Calibri" panose="020F0502020204030204" pitchFamily="34" charset="0"/>
              </a:rPr>
              <a:t>, S. 109)</a:t>
            </a:r>
          </a:p>
          <a:p>
            <a:pPr>
              <a:buFont typeface="Arial" panose="020B0604020202020204" pitchFamily="34" charset="0"/>
              <a:buNone/>
              <a:defRPr/>
            </a:pPr>
            <a:endParaRPr lang="de-DE" altLang="de-DE" dirty="0">
              <a:latin typeface="Calibri" panose="020F0502020204030204" pitchFamily="34" charset="0"/>
            </a:endParaRPr>
          </a:p>
          <a:p>
            <a:pPr algn="ctr">
              <a:defRPr/>
            </a:pPr>
            <a:endParaRPr lang="de-DE" dirty="0">
              <a:latin typeface="Calibri" panose="020F0502020204030204" pitchFamily="34" charset="0"/>
            </a:endParaRPr>
          </a:p>
          <a:p>
            <a:pPr algn="ctr">
              <a:defRPr/>
            </a:pPr>
            <a:endParaRPr lang="de-CH" dirty="0">
              <a:latin typeface="Calibri" panose="020F0502020204030204" pitchFamily="34" charset="0"/>
            </a:endParaRPr>
          </a:p>
        </p:txBody>
      </p:sp>
      <p:sp>
        <p:nvSpPr>
          <p:cNvPr id="10" name="Abgerundetes Rechteck 10">
            <a:extLst>
              <a:ext uri="{FF2B5EF4-FFF2-40B4-BE49-F238E27FC236}">
                <a16:creationId xmlns:a16="http://schemas.microsoft.com/office/drawing/2014/main" id="{19139B5A-41FD-F01B-DA5A-F9764AA86067}"/>
              </a:ext>
            </a:extLst>
          </p:cNvPr>
          <p:cNvSpPr/>
          <p:nvPr/>
        </p:nvSpPr>
        <p:spPr>
          <a:xfrm>
            <a:off x="5032375" y="3089275"/>
            <a:ext cx="3022600" cy="3076029"/>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de-DE" dirty="0">
              <a:latin typeface="Calibri" panose="020F0502020204030204" pitchFamily="34" charset="0"/>
            </a:endParaRPr>
          </a:p>
          <a:p>
            <a:pPr algn="ctr">
              <a:defRPr/>
            </a:pPr>
            <a:endParaRPr lang="de-DE" dirty="0">
              <a:latin typeface="Calibri" panose="020F0502020204030204" pitchFamily="34" charset="0"/>
            </a:endParaRPr>
          </a:p>
          <a:p>
            <a:pPr algn="ctr">
              <a:defRPr/>
            </a:pPr>
            <a:endParaRPr lang="de-DE" dirty="0" smtClean="0">
              <a:latin typeface="Calibri" panose="020F0502020204030204" pitchFamily="34" charset="0"/>
            </a:endParaRPr>
          </a:p>
          <a:p>
            <a:pPr algn="ctr">
              <a:defRPr/>
            </a:pPr>
            <a:r>
              <a:rPr lang="de-DE" dirty="0" smtClean="0">
                <a:latin typeface="Calibri" panose="020F0502020204030204" pitchFamily="34" charset="0"/>
              </a:rPr>
              <a:t>Vermutung der Urteilsunfähigkeit</a:t>
            </a:r>
            <a:endParaRPr lang="de-DE" dirty="0">
              <a:latin typeface="Calibri" panose="020F0502020204030204" pitchFamily="34" charset="0"/>
            </a:endParaRPr>
          </a:p>
          <a:p>
            <a:pPr algn="ctr">
              <a:defRPr/>
            </a:pPr>
            <a:endParaRPr lang="de-DE" sz="1100" dirty="0" smtClean="0">
              <a:latin typeface="Calibri" panose="020F0502020204030204" pitchFamily="34" charset="0"/>
            </a:endParaRPr>
          </a:p>
          <a:p>
            <a:pPr>
              <a:defRPr/>
            </a:pPr>
            <a:r>
              <a:rPr lang="de-DE" dirty="0" err="1" smtClean="0">
                <a:latin typeface="Calibri" panose="020F0502020204030204" pitchFamily="34" charset="0"/>
              </a:rPr>
              <a:t>Entscheidbefugnis</a:t>
            </a:r>
            <a:r>
              <a:rPr lang="de-DE" dirty="0" smtClean="0">
                <a:latin typeface="Calibri" panose="020F0502020204030204" pitchFamily="34" charset="0"/>
              </a:rPr>
              <a:t> abgesprochen</a:t>
            </a:r>
            <a:r>
              <a:rPr lang="de-DE" dirty="0">
                <a:latin typeface="Calibri" panose="020F0502020204030204" pitchFamily="34" charset="0"/>
              </a:rPr>
              <a:t>, Teilnahme am Rechtsverkehr </a:t>
            </a:r>
            <a:r>
              <a:rPr lang="de-DE" dirty="0" smtClean="0">
                <a:latin typeface="Calibri" panose="020F0502020204030204" pitchFamily="34" charset="0"/>
              </a:rPr>
              <a:t>verwehrt</a:t>
            </a:r>
            <a:endParaRPr lang="de-DE" dirty="0">
              <a:latin typeface="Calibri" panose="020F0502020204030204" pitchFamily="34" charset="0"/>
            </a:endParaRPr>
          </a:p>
          <a:p>
            <a:pPr algn="ctr">
              <a:defRPr/>
            </a:pPr>
            <a:endParaRPr lang="de-DE" sz="1100" dirty="0">
              <a:latin typeface="Calibri" panose="020F0502020204030204" pitchFamily="34" charset="0"/>
            </a:endParaRPr>
          </a:p>
          <a:p>
            <a:pPr>
              <a:defRPr/>
            </a:pPr>
            <a:r>
              <a:rPr lang="de-DE" dirty="0" smtClean="0">
                <a:latin typeface="Calibri" panose="020F0502020204030204" pitchFamily="34" charset="0"/>
              </a:rPr>
              <a:t>Eigenverantwortung / Konsequenzen aus Entscheidung nicht </a:t>
            </a:r>
            <a:r>
              <a:rPr lang="de-DE" dirty="0">
                <a:latin typeface="Calibri" panose="020F0502020204030204" pitchFamily="34" charset="0"/>
              </a:rPr>
              <a:t>tragbar</a:t>
            </a:r>
          </a:p>
          <a:p>
            <a:pPr algn="ctr">
              <a:defRPr/>
            </a:pPr>
            <a:endParaRPr lang="de-DE" dirty="0">
              <a:latin typeface="Calibri" panose="020F0502020204030204" pitchFamily="34" charset="0"/>
            </a:endParaRPr>
          </a:p>
          <a:p>
            <a:pPr algn="ctr">
              <a:defRPr/>
            </a:pPr>
            <a:endParaRPr lang="de-DE" dirty="0">
              <a:latin typeface="Calibri" panose="020F0502020204030204" pitchFamily="34" charset="0"/>
            </a:endParaRPr>
          </a:p>
          <a:p>
            <a:pPr algn="ctr">
              <a:defRPr/>
            </a:pPr>
            <a:endParaRPr lang="de-CH" dirty="0">
              <a:latin typeface="Calibri" panose="020F0502020204030204" pitchFamily="34" charset="0"/>
            </a:endParaRPr>
          </a:p>
        </p:txBody>
      </p:sp>
      <p:sp>
        <p:nvSpPr>
          <p:cNvPr id="11" name="Pfeil nach unten 5">
            <a:extLst>
              <a:ext uri="{FF2B5EF4-FFF2-40B4-BE49-F238E27FC236}">
                <a16:creationId xmlns:a16="http://schemas.microsoft.com/office/drawing/2014/main" id="{B009DC5A-7947-532F-FDA9-BBD89795C54D}"/>
              </a:ext>
            </a:extLst>
          </p:cNvPr>
          <p:cNvSpPr/>
          <p:nvPr/>
        </p:nvSpPr>
        <p:spPr>
          <a:xfrm>
            <a:off x="1843088" y="2625725"/>
            <a:ext cx="484187" cy="463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dirty="0">
              <a:latin typeface="Calibri" panose="020F0502020204030204" pitchFamily="34" charset="0"/>
            </a:endParaRPr>
          </a:p>
        </p:txBody>
      </p:sp>
      <p:sp>
        <p:nvSpPr>
          <p:cNvPr id="12" name="Pfeil nach unten 9">
            <a:extLst>
              <a:ext uri="{FF2B5EF4-FFF2-40B4-BE49-F238E27FC236}">
                <a16:creationId xmlns:a16="http://schemas.microsoft.com/office/drawing/2014/main" id="{C03F81A2-F05C-19A6-05A6-826B980A4475}"/>
              </a:ext>
            </a:extLst>
          </p:cNvPr>
          <p:cNvSpPr/>
          <p:nvPr/>
        </p:nvSpPr>
        <p:spPr>
          <a:xfrm>
            <a:off x="6235700" y="2655888"/>
            <a:ext cx="485775" cy="427037"/>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de-CH"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a:extLst>
              <a:ext uri="{FF2B5EF4-FFF2-40B4-BE49-F238E27FC236}">
                <a16:creationId xmlns:a16="http://schemas.microsoft.com/office/drawing/2014/main" id="{716CE3A6-2E3A-32AE-D843-D5629A89F5AC}"/>
              </a:ext>
            </a:extLst>
          </p:cNvPr>
          <p:cNvSpPr>
            <a:spLocks noGrp="1"/>
          </p:cNvSpPr>
          <p:nvPr>
            <p:ph type="title"/>
          </p:nvPr>
        </p:nvSpPr>
        <p:spPr>
          <a:xfrm>
            <a:off x="251520" y="188640"/>
            <a:ext cx="8640960" cy="1296144"/>
          </a:xfrm>
        </p:spPr>
        <p:txBody>
          <a:bodyPr/>
          <a:lstStyle/>
          <a:p>
            <a:r>
              <a:rPr lang="de-DE" altLang="de-DE" sz="3600" dirty="0" smtClean="0"/>
              <a:t>Urteils(</a:t>
            </a:r>
            <a:r>
              <a:rPr lang="de-DE" altLang="de-DE" sz="3600" dirty="0" err="1" smtClean="0"/>
              <a:t>un</a:t>
            </a:r>
            <a:r>
              <a:rPr lang="de-DE" altLang="de-DE" sz="3600" dirty="0" smtClean="0"/>
              <a:t>)</a:t>
            </a:r>
            <a:r>
              <a:rPr lang="de-DE" altLang="de-DE" sz="3600" dirty="0" err="1" smtClean="0"/>
              <a:t>fähigkeit</a:t>
            </a:r>
            <a:r>
              <a:rPr lang="de-DE" altLang="de-DE" sz="3600" dirty="0" smtClean="0"/>
              <a:t> als juristisches Konstrukt</a:t>
            </a:r>
            <a:endParaRPr lang="de-CH" altLang="de-DE" sz="3600" dirty="0"/>
          </a:p>
        </p:txBody>
      </p:sp>
      <p:sp>
        <p:nvSpPr>
          <p:cNvPr id="8195" name="Inhaltsplatzhalter 2">
            <a:extLst>
              <a:ext uri="{FF2B5EF4-FFF2-40B4-BE49-F238E27FC236}">
                <a16:creationId xmlns:a16="http://schemas.microsoft.com/office/drawing/2014/main" id="{5A5836E7-CB4F-BBAD-4E82-DF9E6EF46539}"/>
              </a:ext>
            </a:extLst>
          </p:cNvPr>
          <p:cNvSpPr>
            <a:spLocks noGrp="1"/>
          </p:cNvSpPr>
          <p:nvPr>
            <p:ph idx="1"/>
          </p:nvPr>
        </p:nvSpPr>
        <p:spPr/>
        <p:txBody>
          <a:bodyPr/>
          <a:lstStyle/>
          <a:p>
            <a:pPr marL="0" indent="0">
              <a:buFont typeface="Arial" panose="020B0604020202020204" pitchFamily="34" charset="0"/>
              <a:buNone/>
            </a:pPr>
            <a:endParaRPr lang="de-DE" altLang="de-DE" dirty="0"/>
          </a:p>
          <a:p>
            <a:pPr marL="0" indent="0">
              <a:buFont typeface="Arial" panose="020B0604020202020204" pitchFamily="34" charset="0"/>
              <a:buNone/>
            </a:pPr>
            <a:endParaRPr lang="de-DE" altLang="de-DE" sz="2800" dirty="0"/>
          </a:p>
          <a:p>
            <a:pPr marL="0" indent="0">
              <a:buFont typeface="Arial" panose="020B0604020202020204" pitchFamily="34" charset="0"/>
              <a:buNone/>
            </a:pPr>
            <a:endParaRPr lang="de-DE" altLang="de-DE" sz="2800" dirty="0"/>
          </a:p>
          <a:p>
            <a:pPr marL="0" indent="0">
              <a:buFont typeface="Arial" panose="020B0604020202020204" pitchFamily="34" charset="0"/>
              <a:buNone/>
            </a:pPr>
            <a:endParaRPr lang="de-DE" altLang="de-DE" sz="2800" dirty="0"/>
          </a:p>
          <a:p>
            <a:pPr marL="0" indent="0">
              <a:buFont typeface="Arial" panose="020B0604020202020204" pitchFamily="34" charset="0"/>
              <a:buNone/>
            </a:pPr>
            <a:endParaRPr lang="de-DE" altLang="de-DE" sz="2800" dirty="0"/>
          </a:p>
          <a:p>
            <a:pPr marL="0" indent="0">
              <a:buFont typeface="Arial" panose="020B0604020202020204" pitchFamily="34" charset="0"/>
              <a:buNone/>
            </a:pPr>
            <a:endParaRPr lang="de-CH" altLang="de-DE" dirty="0"/>
          </a:p>
        </p:txBody>
      </p:sp>
      <p:sp>
        <p:nvSpPr>
          <p:cNvPr id="4" name="Datumsplatzhalter 3">
            <a:extLst>
              <a:ext uri="{FF2B5EF4-FFF2-40B4-BE49-F238E27FC236}">
                <a16:creationId xmlns:a16="http://schemas.microsoft.com/office/drawing/2014/main" id="{3F4FF125-4D81-2B4C-AA3C-806E8954C11F}"/>
              </a:ext>
            </a:extLst>
          </p:cNvPr>
          <p:cNvSpPr>
            <a:spLocks noGrp="1"/>
          </p:cNvSpPr>
          <p:nvPr>
            <p:ph type="dt" sz="quarter" idx="10"/>
          </p:nvPr>
        </p:nvSpPr>
        <p:spPr/>
        <p:txBody>
          <a:bodyPr/>
          <a:lstStyle/>
          <a:p>
            <a:pPr>
              <a:defRPr/>
            </a:pPr>
            <a:r>
              <a:rPr lang="de-CH"/>
              <a:t>25.08.2023</a:t>
            </a:r>
            <a:endParaRPr lang="de-CH" dirty="0"/>
          </a:p>
        </p:txBody>
      </p:sp>
      <p:sp>
        <p:nvSpPr>
          <p:cNvPr id="8197" name="Foliennummernplatzhalter 4">
            <a:extLst>
              <a:ext uri="{FF2B5EF4-FFF2-40B4-BE49-F238E27FC236}">
                <a16:creationId xmlns:a16="http://schemas.microsoft.com/office/drawing/2014/main" id="{1B92A01D-7FED-E5BE-286F-493D8A09B5A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BB333FA3-A327-4AD7-A4C1-7F8F459F2683}" type="slidenum">
              <a:rPr lang="de-CH" altLang="de-DE" sz="1200">
                <a:solidFill>
                  <a:srgbClr val="898989"/>
                </a:solidFill>
                <a:latin typeface="Calibri" panose="020F0502020204030204" pitchFamily="34" charset="0"/>
              </a:rPr>
              <a:pPr>
                <a:spcBef>
                  <a:spcPct val="0"/>
                </a:spcBef>
                <a:buFontTx/>
                <a:buNone/>
              </a:pPr>
              <a:t>5</a:t>
            </a:fld>
            <a:endParaRPr lang="de-CH" altLang="de-DE" sz="1200" dirty="0">
              <a:solidFill>
                <a:srgbClr val="898989"/>
              </a:solidFill>
              <a:latin typeface="Calibri" panose="020F0502020204030204" pitchFamily="34" charset="0"/>
            </a:endParaRPr>
          </a:p>
        </p:txBody>
      </p:sp>
      <p:sp>
        <p:nvSpPr>
          <p:cNvPr id="7" name="Rechteck 6">
            <a:extLst>
              <a:ext uri="{FF2B5EF4-FFF2-40B4-BE49-F238E27FC236}">
                <a16:creationId xmlns:a16="http://schemas.microsoft.com/office/drawing/2014/main" id="{60E66461-EC69-1F4D-BDCE-0F3BB206FF49}"/>
              </a:ext>
            </a:extLst>
          </p:cNvPr>
          <p:cNvSpPr/>
          <p:nvPr/>
        </p:nvSpPr>
        <p:spPr>
          <a:xfrm>
            <a:off x="1329463" y="2169362"/>
            <a:ext cx="6696075" cy="1730478"/>
          </a:xfrm>
          <a:prstGeom prst="rect">
            <a:avLst/>
          </a:prstGeom>
        </p:spPr>
        <p:style>
          <a:lnRef idx="1">
            <a:schemeClr val="dk1"/>
          </a:lnRef>
          <a:fillRef idx="2">
            <a:schemeClr val="dk1"/>
          </a:fillRef>
          <a:effectRef idx="1">
            <a:schemeClr val="dk1"/>
          </a:effectRef>
          <a:fontRef idx="minor">
            <a:schemeClr val="dk1"/>
          </a:fontRef>
        </p:style>
        <p:txBody>
          <a:bodyPr anchor="ctr"/>
          <a:lstStyle/>
          <a:p>
            <a:pPr>
              <a:defRPr/>
            </a:pPr>
            <a:r>
              <a:rPr lang="de-DE" sz="2000" dirty="0" smtClean="0">
                <a:latin typeface="Calibri" panose="020F0502020204030204" pitchFamily="34" charset="0"/>
              </a:rPr>
              <a:t>Urteilsfähig </a:t>
            </a:r>
            <a:r>
              <a:rPr lang="de-DE" sz="2000" dirty="0">
                <a:latin typeface="Calibri" panose="020F0502020204030204" pitchFamily="34" charset="0"/>
              </a:rPr>
              <a:t>im Sinne dieses Gesetzes ist jede Person, der </a:t>
            </a:r>
            <a:r>
              <a:rPr lang="de-DE" sz="2000" b="1" dirty="0">
                <a:latin typeface="Calibri" panose="020F0502020204030204" pitchFamily="34" charset="0"/>
              </a:rPr>
              <a:t>nicht</a:t>
            </a:r>
            <a:r>
              <a:rPr lang="de-DE" sz="2000" dirty="0">
                <a:latin typeface="Calibri" panose="020F0502020204030204" pitchFamily="34" charset="0"/>
              </a:rPr>
              <a:t> wegen ihres Kindesalters, infolge geistiger Behinderung, psychischer Störung, Rausch oder ähnlicher Zustände </a:t>
            </a:r>
            <a:r>
              <a:rPr lang="de-DE" sz="2000" b="1" dirty="0">
                <a:latin typeface="Calibri" panose="020F0502020204030204" pitchFamily="34" charset="0"/>
              </a:rPr>
              <a:t>die Fähigkeit mangelt</a:t>
            </a:r>
            <a:r>
              <a:rPr lang="de-DE" sz="2000" dirty="0">
                <a:latin typeface="Calibri" panose="020F0502020204030204" pitchFamily="34" charset="0"/>
              </a:rPr>
              <a:t>, </a:t>
            </a:r>
            <a:r>
              <a:rPr lang="de-DE" sz="2000" dirty="0" err="1">
                <a:latin typeface="Calibri" panose="020F0502020204030204" pitchFamily="34" charset="0"/>
              </a:rPr>
              <a:t>vernunftgemäss</a:t>
            </a:r>
            <a:r>
              <a:rPr lang="de-DE" sz="2000" dirty="0">
                <a:latin typeface="Calibri" panose="020F0502020204030204" pitchFamily="34" charset="0"/>
              </a:rPr>
              <a:t> zu handeln.</a:t>
            </a:r>
          </a:p>
        </p:txBody>
      </p:sp>
      <p:sp>
        <p:nvSpPr>
          <p:cNvPr id="8" name="Abgerundetes Rechteck 7">
            <a:extLst>
              <a:ext uri="{FF2B5EF4-FFF2-40B4-BE49-F238E27FC236}">
                <a16:creationId xmlns:a16="http://schemas.microsoft.com/office/drawing/2014/main" id="{09F4E2F4-139B-5873-B80C-1C85E1E5D8B7}"/>
              </a:ext>
            </a:extLst>
          </p:cNvPr>
          <p:cNvSpPr/>
          <p:nvPr/>
        </p:nvSpPr>
        <p:spPr>
          <a:xfrm>
            <a:off x="1331913" y="4149079"/>
            <a:ext cx="6696075" cy="1727845"/>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defRPr/>
            </a:pPr>
            <a:r>
              <a:rPr lang="de-DE" sz="2000" dirty="0">
                <a:latin typeface="Calibri" panose="020F0502020204030204" pitchFamily="34" charset="0"/>
              </a:rPr>
              <a:t>Urteils(</a:t>
            </a:r>
            <a:r>
              <a:rPr lang="de-DE" sz="2000" dirty="0" err="1">
                <a:latin typeface="Calibri" panose="020F0502020204030204" pitchFamily="34" charset="0"/>
              </a:rPr>
              <a:t>un</a:t>
            </a:r>
            <a:r>
              <a:rPr lang="de-DE" sz="2000" dirty="0">
                <a:latin typeface="Calibri" panose="020F0502020204030204" pitchFamily="34" charset="0"/>
              </a:rPr>
              <a:t>)</a:t>
            </a:r>
            <a:r>
              <a:rPr lang="de-DE" sz="2000" dirty="0" err="1">
                <a:latin typeface="Calibri" panose="020F0502020204030204" pitchFamily="34" charset="0"/>
              </a:rPr>
              <a:t>fähigkeit</a:t>
            </a:r>
            <a:r>
              <a:rPr lang="de-DE" sz="2000" dirty="0">
                <a:latin typeface="Calibri" panose="020F0502020204030204" pitchFamily="34" charset="0"/>
              </a:rPr>
              <a:t> sind </a:t>
            </a:r>
            <a:r>
              <a:rPr lang="de-DE" sz="2000" b="1" dirty="0" smtClean="0">
                <a:latin typeface="Calibri" panose="020F0502020204030204" pitchFamily="34" charset="0"/>
              </a:rPr>
              <a:t>Rechtsbegriffe</a:t>
            </a:r>
            <a:r>
              <a:rPr lang="de-DE" sz="2000" dirty="0">
                <a:latin typeface="Calibri" panose="020F0502020204030204" pitchFamily="34" charset="0"/>
              </a:rPr>
              <a:t> </a:t>
            </a:r>
            <a:r>
              <a:rPr lang="de-DE" sz="2000" dirty="0" smtClean="0">
                <a:latin typeface="Calibri" panose="020F0502020204030204" pitchFamily="34" charset="0"/>
              </a:rPr>
              <a:t>(nicht medizinische).</a:t>
            </a:r>
            <a:endParaRPr lang="de-DE" sz="2000" dirty="0">
              <a:latin typeface="Calibri" panose="020F0502020204030204" pitchFamily="34" charset="0"/>
            </a:endParaRPr>
          </a:p>
          <a:p>
            <a:pPr>
              <a:defRPr/>
            </a:pPr>
            <a:endParaRPr lang="de-DE" sz="2000" dirty="0">
              <a:latin typeface="Calibri" panose="020F0502020204030204" pitchFamily="34" charset="0"/>
            </a:endParaRPr>
          </a:p>
          <a:p>
            <a:pPr>
              <a:defRPr/>
            </a:pPr>
            <a:r>
              <a:rPr lang="de-DE" sz="2000" dirty="0" smtClean="0">
                <a:latin typeface="Calibri" panose="020F0502020204030204" pitchFamily="34" charset="0"/>
                <a:sym typeface="Symbol" panose="05050102010706020507" pitchFamily="18" charset="2"/>
              </a:rPr>
              <a:t> </a:t>
            </a:r>
            <a:r>
              <a:rPr lang="de-DE" sz="2000" dirty="0" smtClean="0">
                <a:latin typeface="Calibri" panose="020F0502020204030204" pitchFamily="34" charset="0"/>
              </a:rPr>
              <a:t>Es </a:t>
            </a:r>
            <a:r>
              <a:rPr lang="de-DE" sz="2000" dirty="0">
                <a:latin typeface="Calibri" panose="020F0502020204030204" pitchFamily="34" charset="0"/>
              </a:rPr>
              <a:t>entscheidet letztlich eine </a:t>
            </a:r>
            <a:r>
              <a:rPr lang="de-DE" sz="2000" b="1" dirty="0">
                <a:latin typeface="Calibri" panose="020F0502020204030204" pitchFamily="34" charset="0"/>
              </a:rPr>
              <a:t>juristische</a:t>
            </a:r>
            <a:r>
              <a:rPr lang="de-DE" sz="2000" dirty="0">
                <a:latin typeface="Calibri" panose="020F0502020204030204" pitchFamily="34" charset="0"/>
              </a:rPr>
              <a:t> Instanz nach  </a:t>
            </a:r>
            <a:r>
              <a:rPr lang="de-DE" sz="2000" b="1" dirty="0">
                <a:latin typeface="Calibri" panose="020F0502020204030204" pitchFamily="34" charset="0"/>
              </a:rPr>
              <a:t>Ermessen</a:t>
            </a:r>
            <a:r>
              <a:rPr lang="de-DE" sz="2000" dirty="0">
                <a:latin typeface="Calibri" panose="020F0502020204030204" pitchFamily="34" charset="0"/>
              </a:rPr>
              <a:t> und</a:t>
            </a:r>
            <a:r>
              <a:rPr lang="de-DE" sz="2000" b="1" dirty="0">
                <a:latin typeface="Calibri" panose="020F0502020204030204" pitchFamily="34" charset="0"/>
              </a:rPr>
              <a:t> </a:t>
            </a:r>
            <a:r>
              <a:rPr lang="de-DE" sz="2000" dirty="0">
                <a:latin typeface="Calibri" panose="020F0502020204030204" pitchFamily="34" charset="0"/>
              </a:rPr>
              <a:t>einer </a:t>
            </a:r>
            <a:r>
              <a:rPr lang="de-DE" sz="2000" b="1" dirty="0">
                <a:latin typeface="Calibri" panose="020F0502020204030204" pitchFamily="34" charset="0"/>
              </a:rPr>
              <a:t>Ja-Nein-Logik</a:t>
            </a:r>
            <a:r>
              <a:rPr lang="de-DE" sz="2000" dirty="0">
                <a:latin typeface="Calibri" panose="020F0502020204030204" pitchFamily="34" charset="0"/>
              </a:rPr>
              <a:t> folgend.</a:t>
            </a:r>
          </a:p>
        </p:txBody>
      </p:sp>
      <p:sp>
        <p:nvSpPr>
          <p:cNvPr id="3" name="Abgerundetes Rechteck 2"/>
          <p:cNvSpPr/>
          <p:nvPr/>
        </p:nvSpPr>
        <p:spPr>
          <a:xfrm>
            <a:off x="1329018" y="1518393"/>
            <a:ext cx="6696075" cy="619919"/>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defRPr/>
            </a:pPr>
            <a:r>
              <a:rPr lang="de-DE" sz="2000" dirty="0">
                <a:latin typeface="Calibri" panose="020F0502020204030204" pitchFamily="34" charset="0"/>
              </a:rPr>
              <a:t>Art. 16 ZGB als Definition von </a:t>
            </a:r>
            <a:r>
              <a:rPr lang="de-DE" sz="2000" b="1" dirty="0">
                <a:latin typeface="Calibri" panose="020F0502020204030204" pitchFamily="34" charset="0"/>
              </a:rPr>
              <a:t>Urteils</a:t>
            </a:r>
            <a:r>
              <a:rPr lang="de-DE" sz="2000" b="1" u="sng" dirty="0">
                <a:latin typeface="Calibri" panose="020F0502020204030204" pitchFamily="34" charset="0"/>
              </a:rPr>
              <a:t>un</a:t>
            </a:r>
            <a:r>
              <a:rPr lang="de-DE" sz="2000" b="1" dirty="0">
                <a:latin typeface="Calibri" panose="020F0502020204030204" pitchFamily="34" charset="0"/>
              </a:rPr>
              <a:t>fähigkeit</a:t>
            </a:r>
            <a:r>
              <a:rPr lang="de-DE" sz="2000" dirty="0">
                <a:latin typeface="Calibri" panose="020F0502020204030204" pitchFamily="34"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a:extLst>
              <a:ext uri="{FF2B5EF4-FFF2-40B4-BE49-F238E27FC236}">
                <a16:creationId xmlns:a16="http://schemas.microsoft.com/office/drawing/2014/main" id="{7E4854CD-96C1-1326-4690-1C13C0C1C48F}"/>
              </a:ext>
            </a:extLst>
          </p:cNvPr>
          <p:cNvSpPr>
            <a:spLocks noGrp="1"/>
          </p:cNvSpPr>
          <p:nvPr>
            <p:ph type="title"/>
          </p:nvPr>
        </p:nvSpPr>
        <p:spPr/>
        <p:txBody>
          <a:bodyPr/>
          <a:lstStyle/>
          <a:p>
            <a:r>
              <a:rPr lang="de-DE" altLang="de-DE" sz="3600" dirty="0">
                <a:solidFill>
                  <a:srgbClr val="000000"/>
                </a:solidFill>
              </a:rPr>
              <a:t>Komponenten der Urteilsunfähigkeit</a:t>
            </a:r>
            <a:endParaRPr lang="de-CH" altLang="de-DE" dirty="0"/>
          </a:p>
        </p:txBody>
      </p:sp>
      <p:graphicFrame>
        <p:nvGraphicFramePr>
          <p:cNvPr id="6" name="Tabelle 6">
            <a:extLst>
              <a:ext uri="{FF2B5EF4-FFF2-40B4-BE49-F238E27FC236}">
                <a16:creationId xmlns:a16="http://schemas.microsoft.com/office/drawing/2014/main" id="{E2EBC5AD-9400-1B75-318B-D21D76665A91}"/>
              </a:ext>
            </a:extLst>
          </p:cNvPr>
          <p:cNvGraphicFramePr>
            <a:graphicFrameLocks noGrp="1"/>
          </p:cNvGraphicFramePr>
          <p:nvPr>
            <p:ph idx="1"/>
            <p:extLst>
              <p:ext uri="{D42A27DB-BD31-4B8C-83A1-F6EECF244321}">
                <p14:modId xmlns:p14="http://schemas.microsoft.com/office/powerpoint/2010/main" val="3959212034"/>
              </p:ext>
            </p:extLst>
          </p:nvPr>
        </p:nvGraphicFramePr>
        <p:xfrm>
          <a:off x="457200" y="1600200"/>
          <a:ext cx="8229600" cy="4754864"/>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310511">
                <a:tc>
                  <a:txBody>
                    <a:bodyPr/>
                    <a:lstStyle/>
                    <a:p>
                      <a:pPr algn="ctr"/>
                      <a:r>
                        <a:rPr lang="de-CH" sz="2000" dirty="0">
                          <a:latin typeface="Calibri" panose="020F0502020204030204" pitchFamily="34" charset="0"/>
                        </a:rPr>
                        <a:t>Schwächezustand (objektiv)</a:t>
                      </a:r>
                    </a:p>
                    <a:p>
                      <a:endParaRPr lang="de-CH" sz="2000" dirty="0"/>
                    </a:p>
                  </a:txBody>
                  <a:tcPr marT="45716" marB="45716" anchor="ctr"/>
                </a:tc>
                <a:tc>
                  <a:txBody>
                    <a:bodyPr/>
                    <a:lstStyle/>
                    <a:p>
                      <a:pPr marL="0" algn="ctr" defTabSz="914400" rtl="0" eaLnBrk="1" latinLnBrk="0" hangingPunct="1"/>
                      <a:r>
                        <a:rPr lang="de-DE" sz="2000" b="1" kern="1200" dirty="0" smtClean="0">
                          <a:solidFill>
                            <a:schemeClr val="lt1"/>
                          </a:solidFill>
                          <a:latin typeface="Calibri" panose="020F0502020204030204" pitchFamily="34" charset="0"/>
                          <a:ea typeface="+mn-ea"/>
                          <a:cs typeface="+mn-cs"/>
                        </a:rPr>
                        <a:t>kein </a:t>
                      </a:r>
                      <a:r>
                        <a:rPr lang="de-DE" sz="2000" b="1" kern="1200" dirty="0" err="1">
                          <a:solidFill>
                            <a:schemeClr val="lt1"/>
                          </a:solidFill>
                          <a:latin typeface="Calibri" panose="020F0502020204030204" pitchFamily="34" charset="0"/>
                          <a:ea typeface="+mn-ea"/>
                          <a:cs typeface="+mn-cs"/>
                        </a:rPr>
                        <a:t>vernunftgemässes</a:t>
                      </a:r>
                      <a:r>
                        <a:rPr lang="de-DE" sz="2000" b="1" kern="1200" dirty="0">
                          <a:solidFill>
                            <a:schemeClr val="lt1"/>
                          </a:solidFill>
                          <a:latin typeface="Calibri" panose="020F0502020204030204" pitchFamily="34" charset="0"/>
                          <a:ea typeface="+mn-ea"/>
                          <a:cs typeface="+mn-cs"/>
                        </a:rPr>
                        <a:t> Handeln (subjektiv) </a:t>
                      </a:r>
                    </a:p>
                    <a:p>
                      <a:pPr marL="0" algn="ctr" defTabSz="914400" rtl="0" eaLnBrk="1" latinLnBrk="0" hangingPunct="1"/>
                      <a:r>
                        <a:rPr lang="de-DE" sz="2000" b="1" kern="1200" dirty="0" smtClean="0">
                          <a:solidFill>
                            <a:schemeClr val="lt1"/>
                          </a:solidFill>
                          <a:latin typeface="Calibri" panose="020F0502020204030204" pitchFamily="34" charset="0"/>
                          <a:ea typeface="+mn-ea"/>
                          <a:cs typeface="+mn-cs"/>
                        </a:rPr>
                        <a:t>keine </a:t>
                      </a:r>
                      <a:r>
                        <a:rPr lang="de-DE" sz="2000" b="1" kern="1200" dirty="0">
                          <a:solidFill>
                            <a:schemeClr val="lt1"/>
                          </a:solidFill>
                          <a:latin typeface="Calibri" panose="020F0502020204030204" pitchFamily="34" charset="0"/>
                          <a:ea typeface="+mn-ea"/>
                          <a:cs typeface="+mn-cs"/>
                        </a:rPr>
                        <a:t>gesetzliche </a:t>
                      </a:r>
                      <a:r>
                        <a:rPr lang="de-DE" sz="2000" b="1" kern="1200" dirty="0" smtClean="0">
                          <a:solidFill>
                            <a:schemeClr val="lt1"/>
                          </a:solidFill>
                          <a:latin typeface="Calibri" panose="020F0502020204030204" pitchFamily="34" charset="0"/>
                          <a:ea typeface="+mn-ea"/>
                          <a:cs typeface="+mn-cs"/>
                        </a:rPr>
                        <a:t>Definition</a:t>
                      </a:r>
                      <a:endParaRPr lang="de-DE" sz="2000" b="1" kern="1200" dirty="0">
                        <a:solidFill>
                          <a:schemeClr val="lt1"/>
                        </a:solidFill>
                        <a:latin typeface="Calibri" panose="020F0502020204030204" pitchFamily="34" charset="0"/>
                        <a:ea typeface="+mn-ea"/>
                        <a:cs typeface="+mn-cs"/>
                      </a:endParaRPr>
                    </a:p>
                    <a:p>
                      <a:endParaRPr lang="de-CH" sz="2000" dirty="0"/>
                    </a:p>
                  </a:txBody>
                  <a:tcPr marT="45716" marB="45716" anchor="ctr"/>
                </a:tc>
                <a:extLst>
                  <a:ext uri="{0D108BD9-81ED-4DB2-BD59-A6C34878D82A}">
                    <a16:rowId xmlns:a16="http://schemas.microsoft.com/office/drawing/2014/main" val="10000"/>
                  </a:ext>
                </a:extLst>
              </a:tr>
              <a:tr h="1920052">
                <a:tc>
                  <a:txBody>
                    <a:bodyPr/>
                    <a:lstStyle/>
                    <a:p>
                      <a:pPr marL="0" lvl="0" indent="0" rtl="0">
                        <a:buFont typeface="Arial" panose="020B0604020202020204" pitchFamily="34" charset="0"/>
                        <a:buNone/>
                      </a:pPr>
                      <a:endParaRPr lang="de-DE" sz="2000" dirty="0" smtClean="0">
                        <a:latin typeface="Calibri" panose="020F0502020204030204" pitchFamily="34" charset="0"/>
                      </a:endParaRPr>
                    </a:p>
                    <a:p>
                      <a:pPr marL="342900" lvl="0" indent="-342900" rtl="0">
                        <a:buFont typeface="Arial" panose="020B0604020202020204" pitchFamily="34" charset="0"/>
                        <a:buChar char="•"/>
                      </a:pPr>
                      <a:r>
                        <a:rPr lang="de-DE" sz="2000" dirty="0" smtClean="0">
                          <a:latin typeface="Calibri" panose="020F0502020204030204" pitchFamily="34" charset="0"/>
                        </a:rPr>
                        <a:t>Kindesalter</a:t>
                      </a:r>
                      <a:endParaRPr lang="de-CH" sz="2000" dirty="0"/>
                    </a:p>
                    <a:p>
                      <a:pPr marL="342900" lvl="0" indent="-342900" rtl="0">
                        <a:buFont typeface="Arial" panose="020B0604020202020204" pitchFamily="34" charset="0"/>
                        <a:buChar char="•"/>
                      </a:pPr>
                      <a:r>
                        <a:rPr lang="de-DE" sz="2000" dirty="0"/>
                        <a:t>psychische Störung</a:t>
                      </a:r>
                      <a:endParaRPr lang="de-CH" sz="2000" dirty="0"/>
                    </a:p>
                    <a:p>
                      <a:pPr marL="342900" lvl="0" indent="-342900" rtl="0">
                        <a:buFont typeface="Arial" panose="020B0604020202020204" pitchFamily="34" charset="0"/>
                        <a:buChar char="•"/>
                      </a:pPr>
                      <a:r>
                        <a:rPr lang="de-DE" sz="2000" dirty="0"/>
                        <a:t>geistige Behinderung</a:t>
                      </a:r>
                      <a:endParaRPr lang="de-CH" sz="2000" dirty="0"/>
                    </a:p>
                    <a:p>
                      <a:pPr marL="342900" lvl="0" indent="-342900" rtl="0">
                        <a:buFont typeface="Arial" panose="020B0604020202020204" pitchFamily="34" charset="0"/>
                        <a:buChar char="•"/>
                      </a:pPr>
                      <a:r>
                        <a:rPr lang="de-DE" sz="2000" dirty="0"/>
                        <a:t>Rausch</a:t>
                      </a:r>
                      <a:endParaRPr lang="de-CH" sz="2000" dirty="0"/>
                    </a:p>
                    <a:p>
                      <a:pPr marL="342900" lvl="0" indent="-342900" rtl="0">
                        <a:buFont typeface="Arial" panose="020B0604020202020204" pitchFamily="34" charset="0"/>
                        <a:buChar char="•"/>
                      </a:pPr>
                      <a:r>
                        <a:rPr lang="de-DE" sz="2000" dirty="0"/>
                        <a:t>ähnliche </a:t>
                      </a:r>
                      <a:r>
                        <a:rPr lang="de-DE" sz="2000" dirty="0" smtClean="0"/>
                        <a:t>Zustände:</a:t>
                      </a:r>
                      <a:r>
                        <a:rPr lang="de-DE" sz="2000" baseline="0" dirty="0" smtClean="0"/>
                        <a:t> </a:t>
                      </a:r>
                      <a:r>
                        <a:rPr lang="de-DE" sz="2000" dirty="0" smtClean="0"/>
                        <a:t>restriktiv</a:t>
                      </a:r>
                      <a:r>
                        <a:rPr lang="de-DE" sz="2000" baseline="0" dirty="0" smtClean="0"/>
                        <a:t> anwendbar, denkbar bei Bewusstlosigkeit oder Schlafwandel</a:t>
                      </a:r>
                      <a:endParaRPr lang="de-CH" sz="2000" dirty="0"/>
                    </a:p>
                    <a:p>
                      <a:endParaRPr lang="de-CH" sz="2000" dirty="0"/>
                    </a:p>
                  </a:txBody>
                  <a:tcPr marT="45716" marB="45716"/>
                </a:tc>
                <a:tc>
                  <a:txBody>
                    <a:bodyPr/>
                    <a:lstStyle/>
                    <a:p>
                      <a:pPr marL="0" lvl="0" indent="0" rtl="0">
                        <a:buFont typeface="Arial" panose="020B0604020202020204" pitchFamily="34" charset="0"/>
                        <a:buNone/>
                      </a:pPr>
                      <a:endParaRPr lang="de-DE" sz="2000" dirty="0" smtClean="0">
                        <a:latin typeface="Calibri" panose="020F0502020204030204" pitchFamily="34" charset="0"/>
                      </a:endParaRPr>
                    </a:p>
                    <a:p>
                      <a:pPr marL="285750" lvl="0" indent="-285750" rtl="0">
                        <a:buFont typeface="Arial" panose="020B0604020202020204" pitchFamily="34" charset="0"/>
                        <a:buChar char="•"/>
                      </a:pPr>
                      <a:r>
                        <a:rPr lang="de-DE" sz="2000" dirty="0" smtClean="0">
                          <a:latin typeface="Calibri" panose="020F0502020204030204" pitchFamily="34" charset="0"/>
                        </a:rPr>
                        <a:t>Erkenntnisfähigkeit </a:t>
                      </a:r>
                      <a:r>
                        <a:rPr lang="de-DE" sz="2000" dirty="0">
                          <a:latin typeface="Calibri" panose="020F0502020204030204" pitchFamily="34" charset="0"/>
                        </a:rPr>
                        <a:t>(kognitiv)</a:t>
                      </a:r>
                      <a:endParaRPr lang="de-CH" sz="2000" dirty="0"/>
                    </a:p>
                    <a:p>
                      <a:pPr marL="285750" lvl="0" indent="-285750" rtl="0">
                        <a:buFont typeface="Arial" panose="020B0604020202020204" pitchFamily="34" charset="0"/>
                        <a:buChar char="•"/>
                      </a:pPr>
                      <a:r>
                        <a:rPr lang="de-DE" sz="2000" dirty="0"/>
                        <a:t>Wertungsfähigkeit (kognitiv)</a:t>
                      </a:r>
                      <a:endParaRPr lang="de-CH" sz="2000" dirty="0"/>
                    </a:p>
                    <a:p>
                      <a:pPr marL="285750" lvl="0" indent="-285750" rtl="0">
                        <a:buFont typeface="Arial" panose="020B0604020202020204" pitchFamily="34" charset="0"/>
                        <a:buChar char="•"/>
                      </a:pPr>
                      <a:r>
                        <a:rPr lang="de-DE" sz="2000" dirty="0"/>
                        <a:t>Willensbildungsfähigkeit (volitiv)</a:t>
                      </a:r>
                      <a:endParaRPr lang="de-CH" sz="2000" dirty="0"/>
                    </a:p>
                    <a:p>
                      <a:pPr marL="285750" lvl="0" indent="-285750" rtl="0">
                        <a:buFont typeface="Arial" panose="020B0604020202020204" pitchFamily="34" charset="0"/>
                        <a:buChar char="•"/>
                      </a:pPr>
                      <a:r>
                        <a:rPr lang="de-DE" sz="2000" dirty="0"/>
                        <a:t>Willensumsetzungsfähigkeit (</a:t>
                      </a:r>
                      <a:r>
                        <a:rPr lang="de-DE" sz="2000" dirty="0" err="1"/>
                        <a:t>volitiv</a:t>
                      </a:r>
                      <a:r>
                        <a:rPr lang="de-DE" sz="2000" dirty="0" smtClean="0"/>
                        <a:t>)</a:t>
                      </a:r>
                    </a:p>
                    <a:p>
                      <a:pPr marL="0" lvl="0" indent="0" rtl="0">
                        <a:buFont typeface="Arial" panose="020B0604020202020204" pitchFamily="34" charset="0"/>
                        <a:buNone/>
                      </a:pPr>
                      <a:endParaRPr lang="de-DE" sz="2000" dirty="0" smtClean="0"/>
                    </a:p>
                    <a:p>
                      <a:pPr marL="342900" lvl="0" indent="-342900" rtl="0">
                        <a:buFont typeface="Symbol" panose="05050102010706020507" pitchFamily="18" charset="2"/>
                        <a:buChar char="Þ"/>
                      </a:pPr>
                      <a:r>
                        <a:rPr lang="de-DE" sz="2000" baseline="0" dirty="0" smtClean="0">
                          <a:sym typeface="Symbol" panose="05050102010706020507" pitchFamily="18" charset="2"/>
                        </a:rPr>
                        <a:t>Urteilsunfähigkeit bei Fehlen </a:t>
                      </a:r>
                      <a:r>
                        <a:rPr lang="de-DE" sz="2000" dirty="0" smtClean="0">
                          <a:sym typeface="Symbol" panose="05050102010706020507" pitchFamily="18" charset="2"/>
                        </a:rPr>
                        <a:t>mind.</a:t>
                      </a:r>
                      <a:r>
                        <a:rPr lang="de-DE" sz="2000" baseline="0" dirty="0" smtClean="0">
                          <a:sym typeface="Symbol" panose="05050102010706020507" pitchFamily="18" charset="2"/>
                        </a:rPr>
                        <a:t> einer Teilkomponente</a:t>
                      </a:r>
                    </a:p>
                    <a:p>
                      <a:pPr marL="0" lvl="0" indent="0" rtl="0">
                        <a:buFont typeface="Symbol" panose="05050102010706020507" pitchFamily="18" charset="2"/>
                        <a:buNone/>
                      </a:pPr>
                      <a:endParaRPr lang="de-CH" sz="2000" dirty="0"/>
                    </a:p>
                    <a:p>
                      <a:endParaRPr lang="de-CH" sz="2000" dirty="0"/>
                    </a:p>
                  </a:txBody>
                  <a:tcPr marT="45716" marB="45716"/>
                </a:tc>
                <a:extLst>
                  <a:ext uri="{0D108BD9-81ED-4DB2-BD59-A6C34878D82A}">
                    <a16:rowId xmlns:a16="http://schemas.microsoft.com/office/drawing/2014/main" val="10001"/>
                  </a:ext>
                </a:extLst>
              </a:tr>
            </a:tbl>
          </a:graphicData>
        </a:graphic>
      </p:graphicFrame>
      <p:sp>
        <p:nvSpPr>
          <p:cNvPr id="4" name="Datumsplatzhalter 3">
            <a:extLst>
              <a:ext uri="{FF2B5EF4-FFF2-40B4-BE49-F238E27FC236}">
                <a16:creationId xmlns:a16="http://schemas.microsoft.com/office/drawing/2014/main" id="{DC505DEB-F3CD-45F3-AB9C-B2A02D788559}"/>
              </a:ext>
            </a:extLst>
          </p:cNvPr>
          <p:cNvSpPr>
            <a:spLocks noGrp="1"/>
          </p:cNvSpPr>
          <p:nvPr>
            <p:ph type="dt" sz="quarter" idx="10"/>
          </p:nvPr>
        </p:nvSpPr>
        <p:spPr/>
        <p:txBody>
          <a:bodyPr/>
          <a:lstStyle/>
          <a:p>
            <a:pPr>
              <a:defRPr/>
            </a:pPr>
            <a:r>
              <a:rPr lang="de-CH"/>
              <a:t>25.08.2023</a:t>
            </a:r>
          </a:p>
        </p:txBody>
      </p:sp>
      <p:sp>
        <p:nvSpPr>
          <p:cNvPr id="9231" name="Foliennummernplatzhalter 4">
            <a:extLst>
              <a:ext uri="{FF2B5EF4-FFF2-40B4-BE49-F238E27FC236}">
                <a16:creationId xmlns:a16="http://schemas.microsoft.com/office/drawing/2014/main" id="{31F2BB4E-B3FF-C52F-09C3-21D9AE20F4F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utiger LT Com 55 Roman" pitchFamily="34" charset="0"/>
                <a:cs typeface="Arial" panose="020B0604020202020204" pitchFamily="34" charset="0"/>
              </a:defRPr>
            </a:lvl1pPr>
            <a:lvl2pPr marL="742950" indent="-285750">
              <a:defRPr>
                <a:solidFill>
                  <a:schemeClr val="tx1"/>
                </a:solidFill>
                <a:latin typeface="Frutiger LT Com 55 Roman" pitchFamily="34" charset="0"/>
                <a:cs typeface="Arial" panose="020B0604020202020204" pitchFamily="34" charset="0"/>
              </a:defRPr>
            </a:lvl2pPr>
            <a:lvl3pPr marL="1143000" indent="-228600">
              <a:defRPr>
                <a:solidFill>
                  <a:schemeClr val="tx1"/>
                </a:solidFill>
                <a:latin typeface="Frutiger LT Com 55 Roman" pitchFamily="34" charset="0"/>
                <a:cs typeface="Arial" panose="020B0604020202020204" pitchFamily="34" charset="0"/>
              </a:defRPr>
            </a:lvl3pPr>
            <a:lvl4pPr marL="1600200" indent="-228600">
              <a:defRPr>
                <a:solidFill>
                  <a:schemeClr val="tx1"/>
                </a:solidFill>
                <a:latin typeface="Frutiger LT Com 55 Roman" pitchFamily="34" charset="0"/>
                <a:cs typeface="Arial" panose="020B0604020202020204" pitchFamily="34" charset="0"/>
              </a:defRPr>
            </a:lvl4pPr>
            <a:lvl5pPr marL="2057400" indent="-228600">
              <a:defRPr>
                <a:solidFill>
                  <a:schemeClr val="tx1"/>
                </a:solidFill>
                <a:latin typeface="Frutiger LT Com 55 Roman"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utiger LT Com 55 Roman" pitchFamily="34" charset="0"/>
                <a:cs typeface="Arial" panose="020B0604020202020204" pitchFamily="34" charset="0"/>
              </a:defRPr>
            </a:lvl9pPr>
          </a:lstStyle>
          <a:p>
            <a:fld id="{9AE99758-7846-4853-A444-C456A78C64F2}" type="slidenum">
              <a:rPr lang="de-CH" altLang="de-DE">
                <a:solidFill>
                  <a:srgbClr val="898989"/>
                </a:solidFill>
                <a:latin typeface="Calibri" panose="020F0502020204030204" pitchFamily="34" charset="0"/>
                <a:cs typeface="Calibri" panose="020F0502020204030204" pitchFamily="34" charset="0"/>
              </a:rPr>
              <a:pPr/>
              <a:t>6</a:t>
            </a:fld>
            <a:endParaRPr lang="de-CH" altLang="de-DE" dirty="0">
              <a:solidFill>
                <a:srgbClr val="898989"/>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a:extLst>
              <a:ext uri="{FF2B5EF4-FFF2-40B4-BE49-F238E27FC236}">
                <a16:creationId xmlns:a16="http://schemas.microsoft.com/office/drawing/2014/main" id="{EE3B78FC-4843-B602-CC0A-656C762C1C43}"/>
              </a:ext>
            </a:extLst>
          </p:cNvPr>
          <p:cNvSpPr>
            <a:spLocks noGrp="1"/>
          </p:cNvSpPr>
          <p:nvPr>
            <p:ph type="title"/>
          </p:nvPr>
        </p:nvSpPr>
        <p:spPr/>
        <p:txBody>
          <a:bodyPr/>
          <a:lstStyle/>
          <a:p>
            <a:r>
              <a:rPr lang="de-CH" altLang="de-DE" sz="3600" dirty="0"/>
              <a:t>Relativität der Urteils(</a:t>
            </a:r>
            <a:r>
              <a:rPr lang="de-CH" altLang="de-DE" sz="3600" dirty="0" err="1"/>
              <a:t>un</a:t>
            </a:r>
            <a:r>
              <a:rPr lang="de-CH" altLang="de-DE" sz="3600" dirty="0"/>
              <a:t>)</a:t>
            </a:r>
            <a:r>
              <a:rPr lang="de-CH" altLang="de-DE" sz="3600" dirty="0" err="1"/>
              <a:t>fähigkeit</a:t>
            </a:r>
            <a:endParaRPr lang="de-CH" altLang="de-DE" sz="3600" dirty="0"/>
          </a:p>
        </p:txBody>
      </p:sp>
      <p:graphicFrame>
        <p:nvGraphicFramePr>
          <p:cNvPr id="5" name="Inhaltsplatzhalter 4">
            <a:extLst>
              <a:ext uri="{FF2B5EF4-FFF2-40B4-BE49-F238E27FC236}">
                <a16:creationId xmlns:a16="http://schemas.microsoft.com/office/drawing/2014/main" id="{3CC58184-A9DB-A852-76E4-19DF4867DE25}"/>
              </a:ext>
            </a:extLst>
          </p:cNvPr>
          <p:cNvGraphicFramePr>
            <a:graphicFrameLocks noGrp="1"/>
          </p:cNvGraphicFramePr>
          <p:nvPr>
            <p:ph sz="half" idx="1"/>
            <p:extLst>
              <p:ext uri="{D42A27DB-BD31-4B8C-83A1-F6EECF244321}">
                <p14:modId xmlns:p14="http://schemas.microsoft.com/office/powerpoint/2010/main" val="428252938"/>
              </p:ext>
            </p:extLst>
          </p:nvPr>
        </p:nvGraphicFramePr>
        <p:xfrm>
          <a:off x="457200" y="1600201"/>
          <a:ext cx="389877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Inhaltsplatzhalter 6">
            <a:extLst>
              <a:ext uri="{FF2B5EF4-FFF2-40B4-BE49-F238E27FC236}">
                <a16:creationId xmlns:a16="http://schemas.microsoft.com/office/drawing/2014/main" id="{4DC75DB3-669D-B7BA-F808-8920B890BC7F}"/>
              </a:ext>
            </a:extLst>
          </p:cNvPr>
          <p:cNvGraphicFramePr>
            <a:graphicFrameLocks noGrp="1"/>
          </p:cNvGraphicFramePr>
          <p:nvPr>
            <p:ph sz="half" idx="2"/>
            <p:extLst>
              <p:ext uri="{D42A27DB-BD31-4B8C-83A1-F6EECF244321}">
                <p14:modId xmlns:p14="http://schemas.microsoft.com/office/powerpoint/2010/main" val="3871880447"/>
              </p:ext>
            </p:extLst>
          </p:nvPr>
        </p:nvGraphicFramePr>
        <p:xfrm>
          <a:off x="4648200" y="1600201"/>
          <a:ext cx="4038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Datumsplatzhalter 3">
            <a:extLst>
              <a:ext uri="{FF2B5EF4-FFF2-40B4-BE49-F238E27FC236}">
                <a16:creationId xmlns:a16="http://schemas.microsoft.com/office/drawing/2014/main" id="{F58DE9B3-A7B3-6C30-4F06-A6B22132A9E9}"/>
              </a:ext>
            </a:extLst>
          </p:cNvPr>
          <p:cNvSpPr>
            <a:spLocks noGrp="1"/>
          </p:cNvSpPr>
          <p:nvPr>
            <p:ph type="dt" sz="quarter" idx="10"/>
          </p:nvPr>
        </p:nvSpPr>
        <p:spPr/>
        <p:txBody>
          <a:bodyPr/>
          <a:lstStyle/>
          <a:p>
            <a:pPr>
              <a:defRPr/>
            </a:pPr>
            <a:r>
              <a:rPr lang="de-CH"/>
              <a:t>25.08.2023</a:t>
            </a:r>
            <a:endParaRPr lang="de-CH" dirty="0"/>
          </a:p>
        </p:txBody>
      </p:sp>
      <p:sp>
        <p:nvSpPr>
          <p:cNvPr id="10246" name="Foliennummernplatzhalter 5">
            <a:extLst>
              <a:ext uri="{FF2B5EF4-FFF2-40B4-BE49-F238E27FC236}">
                <a16:creationId xmlns:a16="http://schemas.microsoft.com/office/drawing/2014/main" id="{7C3F1CE6-C4C2-112B-31CB-0ACFEA8A847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BAEE9010-C802-430B-BFE7-5BA01E87AD65}" type="slidenum">
              <a:rPr lang="de-CH" altLang="de-DE" sz="1200">
                <a:solidFill>
                  <a:srgbClr val="898989"/>
                </a:solidFill>
                <a:latin typeface="Calibri" panose="020F0502020204030204" pitchFamily="34" charset="0"/>
              </a:rPr>
              <a:pPr>
                <a:spcBef>
                  <a:spcPct val="0"/>
                </a:spcBef>
                <a:buFontTx/>
                <a:buNone/>
              </a:pPr>
              <a:t>7</a:t>
            </a:fld>
            <a:endParaRPr lang="de-CH" altLang="de-DE"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a:extLst>
              <a:ext uri="{FF2B5EF4-FFF2-40B4-BE49-F238E27FC236}">
                <a16:creationId xmlns:a16="http://schemas.microsoft.com/office/drawing/2014/main" id="{35B2C058-4B87-BCDA-34DA-DC539CE44A13}"/>
              </a:ext>
            </a:extLst>
          </p:cNvPr>
          <p:cNvSpPr>
            <a:spLocks noGrp="1"/>
          </p:cNvSpPr>
          <p:nvPr>
            <p:ph type="title"/>
          </p:nvPr>
        </p:nvSpPr>
        <p:spPr>
          <a:xfrm>
            <a:off x="457200" y="274638"/>
            <a:ext cx="7210425" cy="847725"/>
          </a:xfrm>
        </p:spPr>
        <p:txBody>
          <a:bodyPr/>
          <a:lstStyle/>
          <a:p>
            <a:r>
              <a:rPr lang="de-DE" altLang="de-DE" sz="3600" dirty="0"/>
              <a:t>Beweislast</a:t>
            </a:r>
            <a:endParaRPr lang="de-CH" altLang="de-DE" sz="3600" dirty="0"/>
          </a:p>
        </p:txBody>
      </p:sp>
      <p:sp>
        <p:nvSpPr>
          <p:cNvPr id="11267" name="Inhaltsplatzhalter 2">
            <a:extLst>
              <a:ext uri="{FF2B5EF4-FFF2-40B4-BE49-F238E27FC236}">
                <a16:creationId xmlns:a16="http://schemas.microsoft.com/office/drawing/2014/main" id="{93382C1D-C3E9-2AB4-C3D1-67B913B7540A}"/>
              </a:ext>
            </a:extLst>
          </p:cNvPr>
          <p:cNvSpPr>
            <a:spLocks noGrp="1"/>
          </p:cNvSpPr>
          <p:nvPr>
            <p:ph idx="1"/>
          </p:nvPr>
        </p:nvSpPr>
        <p:spPr>
          <a:xfrm>
            <a:off x="457200" y="1341438"/>
            <a:ext cx="8229600" cy="4784725"/>
          </a:xfrm>
        </p:spPr>
        <p:txBody>
          <a:bodyPr/>
          <a:lstStyle/>
          <a:p>
            <a:pPr marL="0" indent="0">
              <a:buFont typeface="Arial" panose="020B0604020202020204" pitchFamily="34" charset="0"/>
              <a:buNone/>
            </a:pPr>
            <a:endParaRPr lang="de-DE" altLang="de-DE" sz="2000" b="1"/>
          </a:p>
          <a:p>
            <a:pPr marL="0" indent="0">
              <a:buFont typeface="Arial" panose="020B0604020202020204" pitchFamily="34" charset="0"/>
              <a:buNone/>
            </a:pPr>
            <a:endParaRPr lang="de-DE" altLang="de-DE" sz="2000" b="1"/>
          </a:p>
          <a:p>
            <a:pPr marL="0" indent="0">
              <a:buFont typeface="Arial" panose="020B0604020202020204" pitchFamily="34" charset="0"/>
              <a:buNone/>
            </a:pPr>
            <a:endParaRPr lang="de-DE" altLang="de-DE" sz="2000" b="1"/>
          </a:p>
        </p:txBody>
      </p:sp>
      <p:sp>
        <p:nvSpPr>
          <p:cNvPr id="4" name="Datumsplatzhalter 3">
            <a:extLst>
              <a:ext uri="{FF2B5EF4-FFF2-40B4-BE49-F238E27FC236}">
                <a16:creationId xmlns:a16="http://schemas.microsoft.com/office/drawing/2014/main" id="{20E498BA-491E-86AF-C3EB-0A1046889B48}"/>
              </a:ext>
            </a:extLst>
          </p:cNvPr>
          <p:cNvSpPr>
            <a:spLocks noGrp="1"/>
          </p:cNvSpPr>
          <p:nvPr>
            <p:ph type="dt" sz="quarter" idx="10"/>
          </p:nvPr>
        </p:nvSpPr>
        <p:spPr/>
        <p:txBody>
          <a:bodyPr/>
          <a:lstStyle/>
          <a:p>
            <a:pPr>
              <a:defRPr/>
            </a:pPr>
            <a:r>
              <a:rPr lang="de-CH"/>
              <a:t>25.08.2023</a:t>
            </a:r>
            <a:endParaRPr lang="de-CH" dirty="0"/>
          </a:p>
        </p:txBody>
      </p:sp>
      <p:sp>
        <p:nvSpPr>
          <p:cNvPr id="11269" name="Foliennummernplatzhalter 4">
            <a:extLst>
              <a:ext uri="{FF2B5EF4-FFF2-40B4-BE49-F238E27FC236}">
                <a16:creationId xmlns:a16="http://schemas.microsoft.com/office/drawing/2014/main" id="{6C996280-8D96-A9EC-EF4D-5634D9DC5F8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9BC86FC3-CC60-4A5F-9547-B4DA769B587D}" type="slidenum">
              <a:rPr lang="de-CH" altLang="de-DE" sz="1200">
                <a:solidFill>
                  <a:srgbClr val="898989"/>
                </a:solidFill>
                <a:latin typeface="Calibri" panose="020F0502020204030204" pitchFamily="34" charset="0"/>
              </a:rPr>
              <a:pPr>
                <a:spcBef>
                  <a:spcPct val="0"/>
                </a:spcBef>
                <a:buFontTx/>
                <a:buNone/>
              </a:pPr>
              <a:t>8</a:t>
            </a:fld>
            <a:endParaRPr lang="de-CH" altLang="de-DE" sz="1200" dirty="0">
              <a:solidFill>
                <a:srgbClr val="898989"/>
              </a:solidFill>
              <a:latin typeface="Calibri" panose="020F0502020204030204" pitchFamily="34" charset="0"/>
            </a:endParaRPr>
          </a:p>
        </p:txBody>
      </p:sp>
      <p:sp>
        <p:nvSpPr>
          <p:cNvPr id="6" name="Ellipse 5">
            <a:extLst>
              <a:ext uri="{FF2B5EF4-FFF2-40B4-BE49-F238E27FC236}">
                <a16:creationId xmlns:a16="http://schemas.microsoft.com/office/drawing/2014/main" id="{FBE4A88D-19E3-0DEC-72B3-676D5F661947}"/>
              </a:ext>
            </a:extLst>
          </p:cNvPr>
          <p:cNvSpPr/>
          <p:nvPr/>
        </p:nvSpPr>
        <p:spPr>
          <a:xfrm>
            <a:off x="647700" y="868363"/>
            <a:ext cx="3024188" cy="149066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de-DE" sz="2000" dirty="0">
                <a:latin typeface="Calibri" panose="020F0502020204030204" pitchFamily="34" charset="0"/>
              </a:rPr>
              <a:t>Urteilsfähigkeit wird vermutet</a:t>
            </a:r>
            <a:endParaRPr lang="de-CH" sz="2000" dirty="0">
              <a:latin typeface="Calibri" panose="020F0502020204030204" pitchFamily="34" charset="0"/>
            </a:endParaRPr>
          </a:p>
        </p:txBody>
      </p:sp>
      <p:sp>
        <p:nvSpPr>
          <p:cNvPr id="7" name="Ellipse 6">
            <a:extLst>
              <a:ext uri="{FF2B5EF4-FFF2-40B4-BE49-F238E27FC236}">
                <a16:creationId xmlns:a16="http://schemas.microsoft.com/office/drawing/2014/main" id="{E4EB2F20-A0F4-E233-F402-E467A2A85913}"/>
              </a:ext>
            </a:extLst>
          </p:cNvPr>
          <p:cNvSpPr/>
          <p:nvPr/>
        </p:nvSpPr>
        <p:spPr>
          <a:xfrm>
            <a:off x="3862388" y="868363"/>
            <a:ext cx="4716462" cy="1490662"/>
          </a:xfrm>
          <a:prstGeom prst="ellipse">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de-DE" sz="2000" dirty="0">
                <a:latin typeface="Calibri" panose="020F0502020204030204" pitchFamily="34" charset="0"/>
              </a:rPr>
              <a:t>Umkehr der Vermutung und der Beweislast</a:t>
            </a:r>
            <a:endParaRPr lang="de-CH" sz="2000" dirty="0">
              <a:latin typeface="Calibri" panose="020F0502020204030204" pitchFamily="34" charset="0"/>
            </a:endParaRPr>
          </a:p>
        </p:txBody>
      </p:sp>
      <p:sp>
        <p:nvSpPr>
          <p:cNvPr id="8" name="Pfeil nach unten 7">
            <a:extLst>
              <a:ext uri="{FF2B5EF4-FFF2-40B4-BE49-F238E27FC236}">
                <a16:creationId xmlns:a16="http://schemas.microsoft.com/office/drawing/2014/main" id="{8EDCDB53-7FF5-C4AA-86E1-AFD6A5ADF328}"/>
              </a:ext>
            </a:extLst>
          </p:cNvPr>
          <p:cNvSpPr/>
          <p:nvPr/>
        </p:nvSpPr>
        <p:spPr>
          <a:xfrm>
            <a:off x="1881188" y="2370138"/>
            <a:ext cx="484187" cy="4365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dirty="0">
              <a:latin typeface="Calibri" panose="020F0502020204030204" pitchFamily="34" charset="0"/>
            </a:endParaRPr>
          </a:p>
        </p:txBody>
      </p:sp>
      <p:sp>
        <p:nvSpPr>
          <p:cNvPr id="9" name="Pfeil nach unten 8">
            <a:extLst>
              <a:ext uri="{FF2B5EF4-FFF2-40B4-BE49-F238E27FC236}">
                <a16:creationId xmlns:a16="http://schemas.microsoft.com/office/drawing/2014/main" id="{1729CC56-6235-41BC-472C-0C4CFCD5EF51}"/>
              </a:ext>
            </a:extLst>
          </p:cNvPr>
          <p:cNvSpPr/>
          <p:nvPr/>
        </p:nvSpPr>
        <p:spPr>
          <a:xfrm>
            <a:off x="5976938" y="2374900"/>
            <a:ext cx="485775" cy="42703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de-CH" dirty="0">
              <a:latin typeface="Calibri" panose="020F0502020204030204" pitchFamily="34" charset="0"/>
            </a:endParaRPr>
          </a:p>
        </p:txBody>
      </p:sp>
      <p:sp>
        <p:nvSpPr>
          <p:cNvPr id="10" name="Abgerundetes Rechteck 9">
            <a:extLst>
              <a:ext uri="{FF2B5EF4-FFF2-40B4-BE49-F238E27FC236}">
                <a16:creationId xmlns:a16="http://schemas.microsoft.com/office/drawing/2014/main" id="{EE3F2F77-CEA9-4B95-F815-6236242177CC}"/>
              </a:ext>
            </a:extLst>
          </p:cNvPr>
          <p:cNvSpPr/>
          <p:nvPr/>
        </p:nvSpPr>
        <p:spPr>
          <a:xfrm>
            <a:off x="647700" y="2801938"/>
            <a:ext cx="3024188" cy="355441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de-DE" dirty="0">
                <a:latin typeface="Calibri" panose="020F0502020204030204" pitchFamily="34" charset="0"/>
              </a:rPr>
              <a:t>Wer </a:t>
            </a:r>
            <a:r>
              <a:rPr lang="de-DE" b="1" dirty="0">
                <a:latin typeface="Calibri" panose="020F0502020204030204" pitchFamily="34" charset="0"/>
              </a:rPr>
              <a:t>Urteilsunfähigkeit</a:t>
            </a:r>
            <a:r>
              <a:rPr lang="de-DE" dirty="0">
                <a:latin typeface="Calibri" panose="020F0502020204030204" pitchFamily="34" charset="0"/>
              </a:rPr>
              <a:t> behauptet, trägt die Beweislast. Der Beweis ist erbringbar </a:t>
            </a:r>
            <a:r>
              <a:rPr lang="de-DE" dirty="0" smtClean="0">
                <a:latin typeface="Calibri" panose="020F0502020204030204" pitchFamily="34" charset="0"/>
              </a:rPr>
              <a:t>durch:</a:t>
            </a:r>
            <a:endParaRPr lang="de-DE" dirty="0">
              <a:latin typeface="Calibri" panose="020F0502020204030204" pitchFamily="34" charset="0"/>
            </a:endParaRPr>
          </a:p>
          <a:p>
            <a:pPr algn="ctr">
              <a:defRPr/>
            </a:pPr>
            <a:endParaRPr lang="de-DE" sz="1000" dirty="0">
              <a:latin typeface="Calibri" panose="020F0502020204030204" pitchFamily="34" charset="0"/>
            </a:endParaRPr>
          </a:p>
          <a:p>
            <a:pPr marL="285750" indent="-285750">
              <a:buFont typeface="Arial" panose="020B0604020202020204" pitchFamily="34" charset="0"/>
              <a:buChar char="•"/>
              <a:defRPr/>
            </a:pPr>
            <a:r>
              <a:rPr lang="de-DE" dirty="0">
                <a:latin typeface="Calibri" panose="020F0502020204030204" pitchFamily="34" charset="0"/>
              </a:rPr>
              <a:t>Beweis des Gegenteils</a:t>
            </a:r>
          </a:p>
          <a:p>
            <a:pPr marL="285750" indent="-285750">
              <a:buFont typeface="Arial" panose="020B0604020202020204" pitchFamily="34" charset="0"/>
              <a:buChar char="•"/>
              <a:defRPr/>
            </a:pPr>
            <a:r>
              <a:rPr lang="de-DE" dirty="0" err="1">
                <a:latin typeface="Calibri" panose="020F0502020204030204" pitchFamily="34" charset="0"/>
              </a:rPr>
              <a:t>Umstossen</a:t>
            </a:r>
            <a:r>
              <a:rPr lang="de-DE" dirty="0">
                <a:latin typeface="Calibri" panose="020F0502020204030204" pitchFamily="34" charset="0"/>
              </a:rPr>
              <a:t> der </a:t>
            </a:r>
            <a:r>
              <a:rPr lang="de-DE" dirty="0" smtClean="0">
                <a:latin typeface="Calibri" panose="020F0502020204030204" pitchFamily="34" charset="0"/>
              </a:rPr>
              <a:t>Vermutungsbasis</a:t>
            </a:r>
            <a:endParaRPr lang="de-DE" dirty="0">
              <a:latin typeface="Calibri" panose="020F0502020204030204" pitchFamily="34" charset="0"/>
            </a:endParaRPr>
          </a:p>
          <a:p>
            <a:pPr algn="ctr">
              <a:defRPr/>
            </a:pPr>
            <a:endParaRPr lang="de-CH" dirty="0">
              <a:latin typeface="Calibri" panose="020F0502020204030204" pitchFamily="34" charset="0"/>
            </a:endParaRPr>
          </a:p>
        </p:txBody>
      </p:sp>
      <p:sp>
        <p:nvSpPr>
          <p:cNvPr id="12" name="Abgerundetes Rechteck 11">
            <a:extLst>
              <a:ext uri="{FF2B5EF4-FFF2-40B4-BE49-F238E27FC236}">
                <a16:creationId xmlns:a16="http://schemas.microsoft.com/office/drawing/2014/main" id="{487B8E41-F216-8BD3-B844-A671820F656F}"/>
              </a:ext>
            </a:extLst>
          </p:cNvPr>
          <p:cNvSpPr/>
          <p:nvPr/>
        </p:nvSpPr>
        <p:spPr>
          <a:xfrm>
            <a:off x="3862388" y="2801938"/>
            <a:ext cx="4716462" cy="3554412"/>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defRPr/>
            </a:pPr>
            <a:r>
              <a:rPr lang="de-DE" altLang="de-DE" dirty="0">
                <a:latin typeface="Calibri" panose="020F0502020204030204" pitchFamily="34" charset="0"/>
              </a:rPr>
              <a:t>Zum Zeitpunkt der streitigen Handlung muss nachweislich ein dauerhafter Schwächezustand bestehen, der  </a:t>
            </a:r>
            <a:r>
              <a:rPr lang="de-DE" altLang="de-DE" dirty="0" err="1">
                <a:latin typeface="Calibri" panose="020F0502020204030204" pitchFamily="34" charset="0"/>
              </a:rPr>
              <a:t>vernunftgemässes</a:t>
            </a:r>
            <a:r>
              <a:rPr lang="de-DE" altLang="de-DE" dirty="0">
                <a:latin typeface="Calibri" panose="020F0502020204030204" pitchFamily="34" charset="0"/>
              </a:rPr>
              <a:t> Handeln </a:t>
            </a:r>
            <a:r>
              <a:rPr lang="de-DE" altLang="de-DE" b="1" dirty="0">
                <a:latin typeface="Calibri" panose="020F0502020204030204" pitchFamily="34" charset="0"/>
              </a:rPr>
              <a:t>nach allgemeiner Lebenserfahrung im</a:t>
            </a:r>
            <a:r>
              <a:rPr lang="de-DE" altLang="de-DE" dirty="0">
                <a:latin typeface="Calibri" panose="020F0502020204030204" pitchFamily="34" charset="0"/>
              </a:rPr>
              <a:t> </a:t>
            </a:r>
            <a:r>
              <a:rPr lang="de-DE" altLang="de-DE" b="1" dirty="0">
                <a:latin typeface="Calibri" panose="020F0502020204030204" pitchFamily="34" charset="0"/>
              </a:rPr>
              <a:t>Normalfall</a:t>
            </a:r>
            <a:r>
              <a:rPr lang="de-DE" altLang="de-DE" dirty="0">
                <a:latin typeface="Calibri" panose="020F0502020204030204" pitchFamily="34" charset="0"/>
              </a:rPr>
              <a:t> für diese Handlung </a:t>
            </a:r>
            <a:r>
              <a:rPr lang="de-DE" altLang="de-DE" dirty="0" err="1">
                <a:latin typeface="Calibri" panose="020F0502020204030204" pitchFamily="34" charset="0"/>
              </a:rPr>
              <a:t>ausschliesst</a:t>
            </a:r>
            <a:r>
              <a:rPr lang="de-DE" altLang="de-DE" dirty="0">
                <a:latin typeface="Calibri" panose="020F0502020204030204" pitchFamily="34" charset="0"/>
              </a:rPr>
              <a:t> </a:t>
            </a:r>
            <a:br>
              <a:rPr lang="de-DE" altLang="de-DE" dirty="0">
                <a:latin typeface="Calibri" panose="020F0502020204030204" pitchFamily="34" charset="0"/>
              </a:rPr>
            </a:br>
            <a:r>
              <a:rPr lang="de-DE" altLang="de-DE" dirty="0">
                <a:latin typeface="Calibri" panose="020F0502020204030204" pitchFamily="34" charset="0"/>
              </a:rPr>
              <a:t>(BGE 144 II 264 E. 6.1.3</a:t>
            </a:r>
            <a:r>
              <a:rPr lang="de-DE" altLang="de-DE" dirty="0" smtClean="0">
                <a:latin typeface="Calibri" panose="020F0502020204030204" pitchFamily="34" charset="0"/>
              </a:rPr>
              <a:t>).</a:t>
            </a:r>
            <a:endParaRPr lang="de-DE" altLang="de-DE" dirty="0">
              <a:latin typeface="Calibri" panose="020F0502020204030204" pitchFamily="34" charset="0"/>
            </a:endParaRPr>
          </a:p>
          <a:p>
            <a:pPr>
              <a:defRPr/>
            </a:pPr>
            <a:endParaRPr lang="de-DE" altLang="de-DE" sz="1000" dirty="0">
              <a:latin typeface="Calibri" panose="020F0502020204030204" pitchFamily="34" charset="0"/>
            </a:endParaRPr>
          </a:p>
          <a:p>
            <a:pPr>
              <a:defRPr/>
            </a:pPr>
            <a:r>
              <a:rPr lang="de-DE" altLang="de-DE" dirty="0" smtClean="0">
                <a:latin typeface="Calibri" panose="020F0502020204030204" pitchFamily="34" charset="0"/>
                <a:sym typeface="Symbol" panose="05050102010706020507" pitchFamily="18" charset="2"/>
              </a:rPr>
              <a:t> </a:t>
            </a:r>
            <a:r>
              <a:rPr lang="de-DE" altLang="de-DE" dirty="0">
                <a:latin typeface="Calibri" panose="020F0502020204030204" pitchFamily="34" charset="0"/>
              </a:rPr>
              <a:t>Die als urteilsunfähig vermutete Person muss beweisen, dass sie in einem luziden Intervall gehandelt hat oder trotz ihres Zustandes in der Lage war, </a:t>
            </a:r>
            <a:r>
              <a:rPr lang="de-DE" altLang="de-DE" dirty="0" err="1">
                <a:latin typeface="Calibri" panose="020F0502020204030204" pitchFamily="34" charset="0"/>
              </a:rPr>
              <a:t>vernunftgemäss</a:t>
            </a:r>
            <a:r>
              <a:rPr lang="de-DE" altLang="de-DE" dirty="0">
                <a:latin typeface="Calibri" panose="020F0502020204030204" pitchFamily="34" charset="0"/>
              </a:rPr>
              <a:t> zu </a:t>
            </a:r>
            <a:r>
              <a:rPr lang="de-DE" altLang="de-DE" dirty="0" smtClean="0">
                <a:latin typeface="Calibri" panose="020F0502020204030204" pitchFamily="34" charset="0"/>
              </a:rPr>
              <a:t>Handeln.</a:t>
            </a:r>
            <a:endParaRPr lang="de-DE" altLang="de-DE"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6">
            <a:extLst>
              <a:ext uri="{FF2B5EF4-FFF2-40B4-BE49-F238E27FC236}">
                <a16:creationId xmlns:a16="http://schemas.microsoft.com/office/drawing/2014/main" id="{BB890278-B5B3-D280-EE04-E6183C3659D8}"/>
              </a:ext>
            </a:extLst>
          </p:cNvPr>
          <p:cNvSpPr>
            <a:spLocks noGrp="1"/>
          </p:cNvSpPr>
          <p:nvPr>
            <p:ph type="ctrTitle"/>
          </p:nvPr>
        </p:nvSpPr>
        <p:spPr>
          <a:xfrm>
            <a:off x="179388" y="188913"/>
            <a:ext cx="7777162" cy="2016125"/>
          </a:xfrm>
        </p:spPr>
        <p:txBody>
          <a:bodyPr/>
          <a:lstStyle/>
          <a:p>
            <a:r>
              <a:rPr lang="de-DE" altLang="de-DE" sz="3600" dirty="0"/>
              <a:t>II. Die Urteils(</a:t>
            </a:r>
            <a:r>
              <a:rPr lang="de-DE" altLang="de-DE" sz="3600" dirty="0" err="1"/>
              <a:t>un</a:t>
            </a:r>
            <a:r>
              <a:rPr lang="de-DE" altLang="de-DE" sz="3600" dirty="0"/>
              <a:t>)</a:t>
            </a:r>
            <a:r>
              <a:rPr lang="de-DE" altLang="de-DE" sz="3600" dirty="0" err="1"/>
              <a:t>fähigkeit</a:t>
            </a:r>
            <a:r>
              <a:rPr lang="de-DE" altLang="de-DE" sz="3600" dirty="0"/>
              <a:t> beim Vorsorgeauftrag</a:t>
            </a:r>
            <a:endParaRPr lang="de-CH" altLang="de-DE" sz="3600" dirty="0"/>
          </a:p>
        </p:txBody>
      </p:sp>
      <p:sp>
        <p:nvSpPr>
          <p:cNvPr id="8" name="Inhaltsplatzhalter 7">
            <a:extLst>
              <a:ext uri="{FF2B5EF4-FFF2-40B4-BE49-F238E27FC236}">
                <a16:creationId xmlns:a16="http://schemas.microsoft.com/office/drawing/2014/main" id="{FDA01825-47D6-F8B1-4010-EED9244C80A4}"/>
              </a:ext>
            </a:extLst>
          </p:cNvPr>
          <p:cNvSpPr>
            <a:spLocks noGrp="1"/>
          </p:cNvSpPr>
          <p:nvPr>
            <p:ph type="subTitle" idx="1"/>
          </p:nvPr>
        </p:nvSpPr>
        <p:spPr>
          <a:xfrm>
            <a:off x="611188" y="2132856"/>
            <a:ext cx="7847012" cy="3505944"/>
          </a:xfrm>
        </p:spPr>
        <p:txBody>
          <a:bodyPr/>
          <a:lstStyle/>
          <a:p>
            <a:pPr marL="457200" indent="-457200" algn="l">
              <a:buFont typeface="Wingdings" panose="05000000000000000000" pitchFamily="2" charset="2"/>
              <a:buChar char="Ø"/>
              <a:defRPr/>
            </a:pPr>
            <a:r>
              <a:rPr lang="de-DE" sz="2800" dirty="0"/>
              <a:t>Validierungszeitpunkt: Urteilsunfähigkeit als Wirksamkeitsvoraussetzung</a:t>
            </a:r>
          </a:p>
          <a:p>
            <a:pPr marL="457200" indent="-457200" algn="l">
              <a:buFont typeface="Wingdings" panose="05000000000000000000" pitchFamily="2" charset="2"/>
              <a:buChar char="Ø"/>
              <a:defRPr/>
            </a:pPr>
            <a:endParaRPr lang="de-DE" sz="1000" dirty="0"/>
          </a:p>
          <a:p>
            <a:pPr marL="457200" indent="-457200" algn="l">
              <a:buFont typeface="Wingdings" panose="05000000000000000000" pitchFamily="2" charset="2"/>
              <a:buChar char="Ø"/>
              <a:defRPr/>
            </a:pPr>
            <a:r>
              <a:rPr lang="de-DE" sz="2800" dirty="0"/>
              <a:t>Errichtungszeitpunkt: Urteilsfähigkeit als Gültigkeitsvoraussetzung</a:t>
            </a:r>
          </a:p>
          <a:p>
            <a:pPr marL="457200" indent="-457200" algn="l">
              <a:buFont typeface="Wingdings" panose="05000000000000000000" pitchFamily="2" charset="2"/>
              <a:buChar char="Ø"/>
              <a:defRPr/>
            </a:pPr>
            <a:endParaRPr lang="de-DE" sz="1000" dirty="0"/>
          </a:p>
          <a:p>
            <a:pPr marL="457200" indent="-457200" algn="l">
              <a:buFont typeface="Wingdings" panose="05000000000000000000" pitchFamily="2" charset="2"/>
              <a:buChar char="Ø"/>
              <a:defRPr/>
            </a:pPr>
            <a:endParaRPr lang="de-DE" sz="2800" dirty="0"/>
          </a:p>
          <a:p>
            <a:pPr marL="457200" indent="-457200" algn="l">
              <a:buFont typeface="Wingdings" panose="05000000000000000000" pitchFamily="2" charset="2"/>
              <a:buChar char="Ø"/>
              <a:defRPr/>
            </a:pPr>
            <a:endParaRPr lang="de-CH" sz="2800" dirty="0"/>
          </a:p>
        </p:txBody>
      </p:sp>
      <p:sp>
        <p:nvSpPr>
          <p:cNvPr id="4" name="Datumsplatzhalter 3">
            <a:extLst>
              <a:ext uri="{FF2B5EF4-FFF2-40B4-BE49-F238E27FC236}">
                <a16:creationId xmlns:a16="http://schemas.microsoft.com/office/drawing/2014/main" id="{CEC32857-321B-A836-162E-3B8EF9C75B12}"/>
              </a:ext>
            </a:extLst>
          </p:cNvPr>
          <p:cNvSpPr>
            <a:spLocks noGrp="1"/>
          </p:cNvSpPr>
          <p:nvPr>
            <p:ph type="dt" sz="quarter" idx="10"/>
          </p:nvPr>
        </p:nvSpPr>
        <p:spPr/>
        <p:txBody>
          <a:bodyPr/>
          <a:lstStyle/>
          <a:p>
            <a:pPr>
              <a:defRPr/>
            </a:pPr>
            <a:r>
              <a:rPr lang="de-CH"/>
              <a:t>25.08.2023</a:t>
            </a:r>
            <a:endParaRPr lang="de-CH" dirty="0"/>
          </a:p>
        </p:txBody>
      </p:sp>
      <p:sp>
        <p:nvSpPr>
          <p:cNvPr id="12293" name="Foliennummernplatzhalter 4">
            <a:extLst>
              <a:ext uri="{FF2B5EF4-FFF2-40B4-BE49-F238E27FC236}">
                <a16:creationId xmlns:a16="http://schemas.microsoft.com/office/drawing/2014/main" id="{CEE58334-921B-5D22-E985-190B022FE5C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Frutiger LT Com 55 Roman" pitchFamily="34" charset="0"/>
              </a:defRPr>
            </a:lvl1pPr>
            <a:lvl2pPr marL="742950" indent="-285750">
              <a:spcBef>
                <a:spcPct val="20000"/>
              </a:spcBef>
              <a:buFont typeface="Arial" panose="020B0604020202020204" pitchFamily="34" charset="0"/>
              <a:buChar char="–"/>
              <a:defRPr sz="2800">
                <a:solidFill>
                  <a:schemeClr val="tx1"/>
                </a:solidFill>
                <a:latin typeface="Frutiger LT Com 55 Roman" pitchFamily="34" charset="0"/>
              </a:defRPr>
            </a:lvl2pPr>
            <a:lvl3pPr marL="1143000" indent="-228600">
              <a:spcBef>
                <a:spcPct val="20000"/>
              </a:spcBef>
              <a:buFont typeface="Arial" panose="020B0604020202020204" pitchFamily="34" charset="0"/>
              <a:buChar char="•"/>
              <a:defRPr sz="2400">
                <a:solidFill>
                  <a:schemeClr val="tx1"/>
                </a:solidFill>
                <a:latin typeface="Frutiger LT Com 55 Roman" pitchFamily="34" charset="0"/>
              </a:defRPr>
            </a:lvl3pPr>
            <a:lvl4pPr marL="1600200" indent="-228600">
              <a:spcBef>
                <a:spcPct val="20000"/>
              </a:spcBef>
              <a:buFont typeface="Arial" panose="020B0604020202020204" pitchFamily="34" charset="0"/>
              <a:buChar char="–"/>
              <a:defRPr sz="2000">
                <a:solidFill>
                  <a:schemeClr val="tx1"/>
                </a:solidFill>
                <a:latin typeface="Frutiger LT Com 55 Roman" pitchFamily="34" charset="0"/>
              </a:defRPr>
            </a:lvl4pPr>
            <a:lvl5pPr marL="2057400" indent="-228600">
              <a:spcBef>
                <a:spcPct val="20000"/>
              </a:spcBef>
              <a:buFont typeface="Arial" panose="020B0604020202020204" pitchFamily="34" charset="0"/>
              <a:buChar char="»"/>
              <a:defRPr sz="2000">
                <a:solidFill>
                  <a:schemeClr val="tx1"/>
                </a:solidFill>
                <a:latin typeface="Frutiger LT Com 55 Roman"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rutiger LT Com 55 Roman" pitchFamily="34" charset="0"/>
              </a:defRPr>
            </a:lvl9pPr>
          </a:lstStyle>
          <a:p>
            <a:pPr>
              <a:spcBef>
                <a:spcPct val="0"/>
              </a:spcBef>
              <a:buFontTx/>
              <a:buNone/>
            </a:pPr>
            <a:fld id="{292434A3-44FA-4635-BAEC-936FD942E260}" type="slidenum">
              <a:rPr lang="de-CH" altLang="de-DE" sz="1200">
                <a:solidFill>
                  <a:srgbClr val="898989"/>
                </a:solidFill>
                <a:latin typeface="Calibri" panose="020F0502020204030204" pitchFamily="34" charset="0"/>
              </a:rPr>
              <a:pPr>
                <a:spcBef>
                  <a:spcPct val="0"/>
                </a:spcBef>
                <a:buFontTx/>
                <a:buNone/>
              </a:pPr>
              <a:t>9</a:t>
            </a:fld>
            <a:endParaRPr lang="de-CH" altLang="de-DE" sz="1200" dirty="0">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1986</Words>
  <Application>Microsoft Office PowerPoint</Application>
  <PresentationFormat>Bildschirmpräsentation (4:3)</PresentationFormat>
  <Paragraphs>330</Paragraphs>
  <Slides>30</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30</vt:i4>
      </vt:variant>
    </vt:vector>
  </HeadingPairs>
  <TitlesOfParts>
    <vt:vector size="38" baseType="lpstr">
      <vt:lpstr>ＭＳ Ｐゴシック</vt:lpstr>
      <vt:lpstr>Arial</vt:lpstr>
      <vt:lpstr>Calibri</vt:lpstr>
      <vt:lpstr>Frutiger 55 Roman</vt:lpstr>
      <vt:lpstr>Frutiger LT Com 55 Roman</vt:lpstr>
      <vt:lpstr>Symbol</vt:lpstr>
      <vt:lpstr>Wingdings</vt:lpstr>
      <vt:lpstr>blank</vt:lpstr>
      <vt:lpstr>Die Komplexität der Urteils(un)fähigkeit</vt:lpstr>
      <vt:lpstr>Übersicht</vt:lpstr>
      <vt:lpstr>I. Allgemeine Ausführungen zur Urteils(un)fähigkeit</vt:lpstr>
      <vt:lpstr>Zwischen Schutz und Selbstbestimmung </vt:lpstr>
      <vt:lpstr>Urteils(un)fähigkeit als juristisches Konstrukt</vt:lpstr>
      <vt:lpstr>Komponenten der Urteilsunfähigkeit</vt:lpstr>
      <vt:lpstr>Relativität der Urteils(un)fähigkeit</vt:lpstr>
      <vt:lpstr>Beweislast</vt:lpstr>
      <vt:lpstr>II. Die Urteils(un)fähigkeit beim Vorsorgeauftrag</vt:lpstr>
      <vt:lpstr>Validierungszeitpunkt Urteilsunfähigkeit als Wirksamkeitsvoraussetzung</vt:lpstr>
      <vt:lpstr>Validierungszeitpunkt Dos and Dont‘s beim ärztlichen Zeugnis</vt:lpstr>
      <vt:lpstr>Errichtungszeitpunkt Urteilsfähigkeit als Gültigkeitsvoraussetzung</vt:lpstr>
      <vt:lpstr>Errichtungszeitpunkt Vermutungen als Leuchttürme</vt:lpstr>
      <vt:lpstr>III. Die Rolle der Notariatsperson bei der   Beurkundung des Vorsorgeauftrages</vt:lpstr>
      <vt:lpstr>Sorgfaltspflichten der Notariatsperson Prüfung der Urteilsfähigkeit</vt:lpstr>
      <vt:lpstr>Sorgfaltspflichten der Notariatsperson beschränkte Ermittlungsmöglichkeiten</vt:lpstr>
      <vt:lpstr>Sorgfaltspflichten der Notariatsperson Anforderungen an die Urteilsfähigkeit beim Vorsorgeauftrag</vt:lpstr>
      <vt:lpstr>Sorgfaltspflichten der Notariatsperson Komplexität des Vorsorgeauftrages</vt:lpstr>
      <vt:lpstr>Hinweise auf Urteilsunfähigkeit Wann sind Zweifel angezeigt?</vt:lpstr>
      <vt:lpstr>Hinweise auf Urteilsunfähigkeit Schwächezustand Demenz</vt:lpstr>
      <vt:lpstr> Hinweise auf Urteilsunfähigkeit Schwächezustand Demenz als Herausforderung bei der Beurteilung der Urteilsfähigkeit</vt:lpstr>
      <vt:lpstr>Vorgehen bei Zweifeln an der Urteilsfähigkeit Abwägen zwischen Schutz und Selbstbestimmung</vt:lpstr>
      <vt:lpstr>Vorgehen bei Zweifeln an der Urteilsfähigkeit Vorbehalte bei Beurkundung des Vorsorgeauftrages</vt:lpstr>
      <vt:lpstr>Vorgehen bei Zweifeln an der Urteilsfähigkeit Möglichkeiten anstelle von Vorbehalten</vt:lpstr>
      <vt:lpstr>Abklärungsmittel der Notariatsperson persönliches Gespräch</vt:lpstr>
      <vt:lpstr>Abklärungsmittel der Notariatsperson Informationen von nahestehenden Personen</vt:lpstr>
      <vt:lpstr>Abklärungsmittel der Notariatsperson ärztliches Zeugnis und Krankenakten</vt:lpstr>
      <vt:lpstr>Abklärungsmittel der Notariatsperson Tests</vt:lpstr>
      <vt:lpstr>Abklärungsmittel MOCA-Test</vt:lpstr>
      <vt:lpstr>Anregungen / Fragen?</vt:lpstr>
    </vt:vector>
  </TitlesOfParts>
  <Company>Kanton Solothurn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Armenti Stefan</dc:creator>
  <cp:lastModifiedBy>Franz Beat (Notariat Bülach)</cp:lastModifiedBy>
  <cp:revision>586</cp:revision>
  <cp:lastPrinted>2021-12-01T10:50:24Z</cp:lastPrinted>
  <dcterms:created xsi:type="dcterms:W3CDTF">2015-09-01T06:39:24Z</dcterms:created>
  <dcterms:modified xsi:type="dcterms:W3CDTF">2023-08-03T05:43:26Z</dcterms:modified>
</cp:coreProperties>
</file>