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3.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3.xml" ContentType="application/vnd.openxmlformats-officedocument.theme+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SpecialPlsOnTitleSld="0" saveSubsetFonts="1">
  <p:sldMasterIdLst>
    <p:sldMasterId id="2147484084" r:id="rId4"/>
    <p:sldMasterId id="2147484060" r:id="rId7"/>
  </p:sldMasterIdLst>
  <p:notesMasterIdLst>
    <p:notesMasterId r:id="rId42"/>
  </p:notesMasterIdLst>
  <p:handoutMasterIdLst>
    <p:handoutMasterId r:id="rId43"/>
  </p:handoutMasterIdLst>
  <p:sldIdLst>
    <p:sldId id="563" r:id="rId8"/>
    <p:sldId id="2147475835" r:id="rId9"/>
    <p:sldId id="657" r:id="rId10"/>
    <p:sldId id="2147475849" r:id="rId11"/>
    <p:sldId id="2147475860" r:id="rId12"/>
    <p:sldId id="2147475848" r:id="rId13"/>
    <p:sldId id="2147475832" r:id="rId14"/>
    <p:sldId id="2147475837" r:id="rId15"/>
    <p:sldId id="740" r:id="rId16"/>
    <p:sldId id="2147475854" r:id="rId17"/>
    <p:sldId id="2147475853" r:id="rId18"/>
    <p:sldId id="2147475852" r:id="rId19"/>
    <p:sldId id="2147475851" r:id="rId20"/>
    <p:sldId id="2147475850" r:id="rId21"/>
    <p:sldId id="2147475855" r:id="rId22"/>
    <p:sldId id="2147475863" r:id="rId23"/>
    <p:sldId id="2147475864" r:id="rId24"/>
    <p:sldId id="2147475865" r:id="rId25"/>
    <p:sldId id="2147475856" r:id="rId26"/>
    <p:sldId id="2147475861" r:id="rId27"/>
    <p:sldId id="672" r:id="rId28"/>
    <p:sldId id="2147475857" r:id="rId29"/>
    <p:sldId id="2147475862" r:id="rId30"/>
    <p:sldId id="2147475858" r:id="rId31"/>
    <p:sldId id="2147475869" r:id="rId32"/>
    <p:sldId id="2147475870" r:id="rId33"/>
    <p:sldId id="2147475871" r:id="rId34"/>
    <p:sldId id="2147475859" r:id="rId35"/>
    <p:sldId id="2147475866" r:id="rId36"/>
    <p:sldId id="2147475867" r:id="rId37"/>
    <p:sldId id="2147475868" r:id="rId38"/>
    <p:sldId id="2147475873" r:id="rId39"/>
    <p:sldId id="2147475872" r:id="rId40"/>
    <p:sldId id="624" r:id="rId41"/>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eme (Wave)" id="{547DF844-3B7F-438B-B7CF-94333908B820}">
          <p14:sldIdLst>
            <p14:sldId id="563"/>
            <p14:sldId id="2147475835"/>
            <p14:sldId id="657"/>
            <p14:sldId id="2147475849"/>
            <p14:sldId id="2147475860"/>
            <p14:sldId id="2147475848"/>
            <p14:sldId id="2147475832"/>
            <p14:sldId id="2147475837"/>
            <p14:sldId id="740"/>
            <p14:sldId id="2147475854"/>
            <p14:sldId id="2147475853"/>
            <p14:sldId id="2147475852"/>
            <p14:sldId id="2147475851"/>
            <p14:sldId id="2147475850"/>
            <p14:sldId id="2147475855"/>
            <p14:sldId id="2147475863"/>
            <p14:sldId id="2147475864"/>
            <p14:sldId id="2147475865"/>
            <p14:sldId id="2147475856"/>
            <p14:sldId id="2147475861"/>
            <p14:sldId id="672"/>
            <p14:sldId id="2147475857"/>
            <p14:sldId id="2147475862"/>
            <p14:sldId id="2147475858"/>
            <p14:sldId id="2147475869"/>
            <p14:sldId id="2147475870"/>
            <p14:sldId id="2147475871"/>
            <p14:sldId id="2147475859"/>
            <p14:sldId id="2147475866"/>
            <p14:sldId id="2147475867"/>
            <p14:sldId id="2147475868"/>
            <p14:sldId id="2147475873"/>
            <p14:sldId id="2147475872"/>
            <p14:sldId id="624"/>
          </p14:sldIdLst>
        </p14:section>
      </p14:sectionLst>
    </p:ext>
    <p:ext uri="{EFAFB233-063F-42B5-8137-9DF3F51BA10A}">
      <p15:sldGuideLst xmlns:p15="http://schemas.microsoft.com/office/powerpoint/2012/main">
        <p15:guide id="16" pos="2880" userDrawn="1">
          <p15:clr>
            <a:srgbClr val="A4A3A4"/>
          </p15:clr>
        </p15:guide>
        <p15:guide id="19" orient="horz" pos="660" userDrawn="1">
          <p15:clr>
            <a:srgbClr val="A4A3A4"/>
          </p15:clr>
        </p15:guide>
      </p15:sldGuideLst>
    </p:ext>
    <p:ext uri="{2D200454-40CA-4A62-9FC3-DE9A4176ACB9}">
      <p15:notesGuideLst xmlns:p15="http://schemas.microsoft.com/office/powerpoint/2012/main">
        <p15:guide id="1" orient="horz" pos="3033" userDrawn="1">
          <p15:clr>
            <a:srgbClr val="A4A3A4"/>
          </p15:clr>
        </p15:guide>
        <p15:guide id="2" pos="3777" userDrawn="1">
          <p15:clr>
            <a:srgbClr val="A4A3A4"/>
          </p15:clr>
        </p15:guide>
        <p15:guide id="3" pos="974" userDrawn="1">
          <p15:clr>
            <a:srgbClr val="A4A3A4"/>
          </p15:clr>
        </p15:guide>
        <p15:guide id="4" pos="242" userDrawn="1">
          <p15:clr>
            <a:srgbClr val="A4A3A4"/>
          </p15:clr>
        </p15:guide>
        <p15:guide id="5" orient="horz" pos="3127" userDrawn="1">
          <p15:clr>
            <a:srgbClr val="A4A3A4"/>
          </p15:clr>
        </p15:guide>
        <p15:guide id="6" pos="3945" userDrawn="1">
          <p15:clr>
            <a:srgbClr val="A4A3A4"/>
          </p15:clr>
        </p15:guide>
        <p15:guide id="7" pos="1017" userDrawn="1">
          <p15:clr>
            <a:srgbClr val="A4A3A4"/>
          </p15:clr>
        </p15:guide>
        <p15:guide id="8" pos="25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ker McKenzie" initials="BMCK" lastIdx="1" clrIdx="0">
    <p:extLst>
      <p:ext uri="{19B8F6BF-5375-455C-9EA6-DF929625EA0E}">
        <p15:presenceInfo xmlns:p15="http://schemas.microsoft.com/office/powerpoint/2012/main" userId="Baker McKenz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2F2"/>
    <a:srgbClr val="ECEDED"/>
    <a:srgbClr val="B2B2B2"/>
    <a:srgbClr val="7F7F7F"/>
    <a:srgbClr val="EE3135"/>
    <a:srgbClr val="C2C3C4"/>
    <a:srgbClr val="C3C4C5"/>
    <a:srgbClr val="E0E1E1"/>
    <a:srgbClr val="F2F3F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47" autoAdjust="0"/>
    <p:restoredTop sz="89828" autoAdjust="0"/>
  </p:normalViewPr>
  <p:slideViewPr>
    <p:cSldViewPr snapToObjects="1">
      <p:cViewPr varScale="1">
        <p:scale>
          <a:sx n="115" d="100"/>
          <a:sy n="115" d="100"/>
        </p:scale>
        <p:origin x="1092" y="324"/>
      </p:cViewPr>
      <p:guideLst>
        <p:guide pos="2880"/>
        <p:guide orient="horz" pos="66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snapToObjects="1" showGuides="1">
      <p:cViewPr>
        <p:scale>
          <a:sx n="66" d="100"/>
          <a:sy n="66" d="100"/>
        </p:scale>
        <p:origin x="4164" y="330"/>
      </p:cViewPr>
      <p:guideLst>
        <p:guide orient="horz" pos="3033"/>
        <p:guide pos="3777"/>
        <p:guide pos="974"/>
        <p:guide pos="242"/>
        <p:guide orient="horz" pos="3127"/>
        <p:guide pos="3945"/>
        <p:guide pos="1017"/>
        <p:guide pos="253"/>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13" /><Relationship Type="http://schemas.openxmlformats.org/officeDocument/2006/relationships/slide" Target="slides/slide11.xml" Id="rId18" /><Relationship Type="http://schemas.openxmlformats.org/officeDocument/2006/relationships/slide" Target="slides/slide19.xml" Id="rId26" /><Relationship Type="http://schemas.openxmlformats.org/officeDocument/2006/relationships/slide" Target="slides/slide32.xml" Id="rId39" /><Relationship Type="http://schemas.openxmlformats.org/officeDocument/2006/relationships/slide" Target="slides/slide14.xml" Id="rId21" /><Relationship Type="http://schemas.openxmlformats.org/officeDocument/2006/relationships/slide" Target="slides/slide27.xml" Id="rId34" /><Relationship Type="http://schemas.openxmlformats.org/officeDocument/2006/relationships/notesMaster" Target="notesMasters/notesMaster1.xml" Id="rId42" /><Relationship Type="http://schemas.openxmlformats.org/officeDocument/2006/relationships/theme" Target="theme/theme1.xml" Id="rId47" /><Relationship Type="http://schemas.openxmlformats.org/officeDocument/2006/relationships/slideMaster" Target="slideMasters/slideMaster6.xml" Id="rId7" /><Relationship Type="http://schemas.openxmlformats.org/officeDocument/2006/relationships/slide" Target="slides/slide9.xml" Id="rId16" /><Relationship Type="http://schemas.openxmlformats.org/officeDocument/2006/relationships/slide" Target="slides/slide22.xml" Id="rId29" /><Relationship Type="http://schemas.openxmlformats.org/officeDocument/2006/relationships/slide" Target="slides/slide4.xml" Id="rId11" /><Relationship Type="http://schemas.openxmlformats.org/officeDocument/2006/relationships/slide" Target="slides/slide17.xml" Id="rId24" /><Relationship Type="http://schemas.openxmlformats.org/officeDocument/2006/relationships/slide" Target="slides/slide25.xml" Id="rId32" /><Relationship Type="http://schemas.openxmlformats.org/officeDocument/2006/relationships/slide" Target="slides/slide30.xml" Id="rId37" /><Relationship Type="http://schemas.openxmlformats.org/officeDocument/2006/relationships/slide" Target="slides/slide33.xml" Id="rId40" /><Relationship Type="http://schemas.openxmlformats.org/officeDocument/2006/relationships/presProps" Target="presProps.xml" Id="rId45" /><Relationship Type="http://schemas.openxmlformats.org/officeDocument/2006/relationships/slide" Target="slides/slide8.xml" Id="rId15" /><Relationship Type="http://schemas.openxmlformats.org/officeDocument/2006/relationships/slide" Target="slides/slide16.xml" Id="rId23" /><Relationship Type="http://schemas.openxmlformats.org/officeDocument/2006/relationships/slide" Target="slides/slide21.xml" Id="rId28" /><Relationship Type="http://schemas.openxmlformats.org/officeDocument/2006/relationships/slide" Target="slides/slide29.xml" Id="rId36" /><Relationship Type="http://schemas.openxmlformats.org/officeDocument/2006/relationships/slide" Target="slides/slide3.xml" Id="rId10" /><Relationship Type="http://schemas.openxmlformats.org/officeDocument/2006/relationships/slide" Target="slides/slide12.xml" Id="rId19" /><Relationship Type="http://schemas.openxmlformats.org/officeDocument/2006/relationships/slide" Target="slides/slide24.xml" Id="rId31" /><Relationship Type="http://schemas.openxmlformats.org/officeDocument/2006/relationships/commentAuthors" Target="commentAuthors.xml" Id="rId44" /><Relationship Type="http://schemas.openxmlformats.org/officeDocument/2006/relationships/slideMaster" Target="slideMasters/slideMaster3.xml" Id="rId4" /><Relationship Type="http://schemas.openxmlformats.org/officeDocument/2006/relationships/slide" Target="slides/slide2.xml" Id="rId9" /><Relationship Type="http://schemas.openxmlformats.org/officeDocument/2006/relationships/slide" Target="slides/slide7.xml" Id="rId14" /><Relationship Type="http://schemas.openxmlformats.org/officeDocument/2006/relationships/slide" Target="slides/slide15.xml" Id="rId22" /><Relationship Type="http://schemas.openxmlformats.org/officeDocument/2006/relationships/slide" Target="slides/slide20.xml" Id="rId27" /><Relationship Type="http://schemas.openxmlformats.org/officeDocument/2006/relationships/slide" Target="slides/slide23.xml" Id="rId30" /><Relationship Type="http://schemas.openxmlformats.org/officeDocument/2006/relationships/slide" Target="slides/slide28.xml" Id="rId35" /><Relationship Type="http://schemas.openxmlformats.org/officeDocument/2006/relationships/handoutMaster" Target="handoutMasters/handoutMaster1.xml" Id="rId43" /><Relationship Type="http://schemas.openxmlformats.org/officeDocument/2006/relationships/tableStyles" Target="tableStyles.xml" Id="rId48" /><Relationship Type="http://schemas.openxmlformats.org/officeDocument/2006/relationships/slide" Target="slides/slide1.xml" Id="rId8" /><Relationship Type="http://schemas.openxmlformats.org/officeDocument/2006/relationships/slide" Target="slides/slide5.xml" Id="rId12" /><Relationship Type="http://schemas.openxmlformats.org/officeDocument/2006/relationships/slide" Target="slides/slide10.xml" Id="rId17" /><Relationship Type="http://schemas.openxmlformats.org/officeDocument/2006/relationships/slide" Target="slides/slide18.xml" Id="rId25" /><Relationship Type="http://schemas.openxmlformats.org/officeDocument/2006/relationships/slide" Target="slides/slide26.xml" Id="rId33" /><Relationship Type="http://schemas.openxmlformats.org/officeDocument/2006/relationships/slide" Target="slides/slide31.xml" Id="rId38" /><Relationship Type="http://schemas.openxmlformats.org/officeDocument/2006/relationships/viewProps" Target="viewProps.xml" Id="rId46" /><Relationship Type="http://schemas.openxmlformats.org/officeDocument/2006/relationships/slide" Target="slides/slide13.xml" Id="rId20" /><Relationship Type="http://schemas.openxmlformats.org/officeDocument/2006/relationships/slide" Target="slides/slide34.xml" Id="rId41"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80338" y="233269"/>
            <a:ext cx="3721088" cy="273048"/>
          </a:xfrm>
          <a:prstGeom prst="rect">
            <a:avLst/>
          </a:prstGeom>
        </p:spPr>
        <p:txBody>
          <a:bodyPr vert="horz" lIns="0" tIns="0" rIns="0" bIns="0" rtlCol="0" anchor="ctr" anchorCtr="0"/>
          <a:lstStyle>
            <a:lvl1pPr algn="l">
              <a:defRPr sz="1200"/>
            </a:lvl1pPr>
          </a:lstStyle>
          <a:p>
            <a:endParaRPr lang="en-GB" sz="1000" dirty="0">
              <a:solidFill>
                <a:srgbClr val="EE3135"/>
              </a:solidFill>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712163" y="233269"/>
            <a:ext cx="1605175" cy="273048"/>
          </a:xfrm>
          <a:prstGeom prst="rect">
            <a:avLst/>
          </a:prstGeom>
        </p:spPr>
        <p:txBody>
          <a:bodyPr vert="horz" lIns="0" tIns="0" rIns="0" bIns="0" rtlCol="0" anchor="ctr" anchorCtr="0"/>
          <a:lstStyle>
            <a:lvl1pPr algn="r">
              <a:defRPr sz="1200"/>
            </a:lvl1pPr>
          </a:lstStyle>
          <a:p>
            <a:fld id="{77CD3A13-130D-4E1C-BCB1-50A9097F4229}" type="datetime4">
              <a:rPr lang="en-GB" sz="1000" smtClean="0">
                <a:solidFill>
                  <a:srgbClr val="EE3135"/>
                </a:solidFill>
                <a:latin typeface="Arial" panose="020B0604020202020204" pitchFamily="34" charset="0"/>
                <a:cs typeface="Arial" panose="020B0604020202020204" pitchFamily="34" charset="0"/>
              </a:rPr>
              <a:t>04 August 2025</a:t>
            </a:fld>
            <a:endParaRPr lang="en-GB" sz="1000" dirty="0">
              <a:solidFill>
                <a:srgbClr val="EE3135"/>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480338" y="9485454"/>
            <a:ext cx="5180339" cy="214754"/>
          </a:xfrm>
          <a:prstGeom prst="rect">
            <a:avLst/>
          </a:prstGeom>
        </p:spPr>
        <p:txBody>
          <a:bodyPr vert="horz" lIns="0" tIns="0" rIns="0" bIns="0" rtlCol="0" anchor="ctr" anchorCtr="0"/>
          <a:lstStyle>
            <a:lvl1pPr algn="l">
              <a:defRPr sz="1200"/>
            </a:lvl1pPr>
          </a:lstStyle>
          <a:p>
            <a:endParaRPr lang="en-GB" sz="1000" dirty="0">
              <a:solidFill>
                <a:srgbClr val="EE3135"/>
              </a:solidFill>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5806601" y="9485454"/>
            <a:ext cx="543854" cy="214754"/>
          </a:xfrm>
          <a:prstGeom prst="rect">
            <a:avLst/>
          </a:prstGeom>
        </p:spPr>
        <p:txBody>
          <a:bodyPr vert="horz" lIns="0" tIns="0" rIns="0" bIns="0" rtlCol="0" anchor="ctr" anchorCtr="0"/>
          <a:lstStyle>
            <a:lvl1pPr algn="r">
              <a:defRPr sz="1200"/>
            </a:lvl1pPr>
          </a:lstStyle>
          <a:p>
            <a:fld id="{989AAED6-8892-497D-93D7-45C16BBF4208}" type="slidenum">
              <a:rPr lang="en-GB" sz="1000">
                <a:solidFill>
                  <a:srgbClr val="EE3135"/>
                </a:solidFill>
                <a:latin typeface="Arial" panose="020B0604020202020204" pitchFamily="34" charset="0"/>
                <a:cs typeface="Arial" panose="020B0604020202020204" pitchFamily="34" charset="0"/>
              </a:rPr>
              <a:t>‹#›</a:t>
            </a:fld>
            <a:endParaRPr lang="en-GB" sz="1000" dirty="0">
              <a:solidFill>
                <a:srgbClr val="EE313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58853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33765" y="97003"/>
            <a:ext cx="4943211" cy="273048"/>
          </a:xfrm>
          <a:prstGeom prst="rect">
            <a:avLst/>
          </a:prstGeom>
        </p:spPr>
        <p:txBody>
          <a:bodyPr vert="horz" lIns="0" tIns="0" rIns="0" bIns="0" rtlCol="0" anchor="ctr" anchorCtr="0"/>
          <a:lstStyle>
            <a:lvl1pPr algn="l">
              <a:defRPr sz="1000">
                <a:solidFill>
                  <a:srgbClr val="EE3135"/>
                </a:solidFill>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5295863" y="97003"/>
            <a:ext cx="1368047" cy="273048"/>
          </a:xfrm>
          <a:prstGeom prst="rect">
            <a:avLst/>
          </a:prstGeom>
        </p:spPr>
        <p:txBody>
          <a:bodyPr vert="horz" lIns="0" tIns="0" rIns="0" bIns="0" rtlCol="0" anchor="ctr" anchorCtr="0"/>
          <a:lstStyle>
            <a:lvl1pPr algn="r">
              <a:defRPr sz="1000">
                <a:solidFill>
                  <a:srgbClr val="EE3135"/>
                </a:solidFill>
                <a:latin typeface="Arial" panose="020B0604020202020204" pitchFamily="34" charset="0"/>
                <a:cs typeface="Arial" panose="020B0604020202020204" pitchFamily="34" charset="0"/>
              </a:defRPr>
            </a:lvl1pPr>
          </a:lstStyle>
          <a:p>
            <a:fld id="{128CE617-2D19-4642-9996-EC76E9026A6F}" type="datetime4">
              <a:rPr lang="en-GB" smtClean="0"/>
              <a:t>04 August 2025</a:t>
            </a:fld>
            <a:endParaRPr lang="en-GB" dirty="0"/>
          </a:p>
        </p:txBody>
      </p:sp>
      <p:sp>
        <p:nvSpPr>
          <p:cNvPr id="4" name="Slide Image Placeholder 3"/>
          <p:cNvSpPr>
            <a:spLocks noGrp="1" noRot="1" noChangeAspect="1"/>
          </p:cNvSpPr>
          <p:nvPr>
            <p:ph type="sldImg" idx="2"/>
          </p:nvPr>
        </p:nvSpPr>
        <p:spPr>
          <a:xfrm>
            <a:off x="90488" y="676275"/>
            <a:ext cx="6616700" cy="3722688"/>
          </a:xfrm>
          <a:prstGeom prst="rect">
            <a:avLst/>
          </a:prstGeom>
          <a:noFill/>
          <a:ln w="12700">
            <a:solidFill>
              <a:schemeClr val="bg1">
                <a:lumMod val="75000"/>
              </a:schemeClr>
            </a:solidFill>
          </a:ln>
          <a:effectLst>
            <a:outerShdw blurRad="50800" dist="38100" dir="2700000" algn="tl" rotWithShape="0">
              <a:prstClr val="black">
                <a:alpha val="40000"/>
              </a:prstClr>
            </a:outerShdw>
          </a:effectLst>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401105" y="4715154"/>
            <a:ext cx="5995466" cy="4466987"/>
          </a:xfrm>
          <a:prstGeom prst="rect">
            <a:avLst/>
          </a:prstGeom>
        </p:spPr>
        <p:txBody>
          <a:bodyPr vert="horz" lIns="0" tIns="0" rIns="0" bIns="0" rtlCol="0"/>
          <a:lstStyle/>
          <a:p>
            <a:pPr lvl="0"/>
            <a:r>
              <a:rPr lang="en-US" dirty="0"/>
              <a:t>Body Copy</a:t>
            </a:r>
          </a:p>
          <a:p>
            <a:pPr lvl="1"/>
            <a:r>
              <a:rPr lang="en-US" dirty="0"/>
              <a:t>Heading 1</a:t>
            </a:r>
          </a:p>
          <a:p>
            <a:pPr lvl="2"/>
            <a:r>
              <a:rPr lang="en-US" dirty="0"/>
              <a:t>Bullet 1</a:t>
            </a:r>
          </a:p>
          <a:p>
            <a:pPr lvl="3"/>
            <a:r>
              <a:rPr lang="en-US" dirty="0"/>
              <a:t>Bullet 2</a:t>
            </a:r>
          </a:p>
          <a:p>
            <a:pPr lvl="4"/>
            <a:r>
              <a:rPr lang="en-US" dirty="0"/>
              <a:t>Number Bullet</a:t>
            </a:r>
            <a:endParaRPr lang="en-GB" dirty="0"/>
          </a:p>
        </p:txBody>
      </p:sp>
      <p:sp>
        <p:nvSpPr>
          <p:cNvPr id="6" name="Footer Placeholder 5"/>
          <p:cNvSpPr>
            <a:spLocks noGrp="1"/>
          </p:cNvSpPr>
          <p:nvPr>
            <p:ph type="ftr" sz="quarter" idx="4"/>
          </p:nvPr>
        </p:nvSpPr>
        <p:spPr>
          <a:xfrm>
            <a:off x="401106" y="9428884"/>
            <a:ext cx="5478458" cy="271325"/>
          </a:xfrm>
          <a:prstGeom prst="rect">
            <a:avLst/>
          </a:prstGeom>
        </p:spPr>
        <p:txBody>
          <a:bodyPr vert="horz" lIns="0" tIns="0" rIns="0" bIns="0" rtlCol="0" anchor="ctr" anchorCtr="0"/>
          <a:lstStyle>
            <a:lvl1pPr algn="l">
              <a:defRPr sz="1000">
                <a:solidFill>
                  <a:srgbClr val="EE3135"/>
                </a:solidFill>
                <a:latin typeface="Arial" panose="020B0604020202020204" pitchFamily="34" charset="0"/>
                <a:cs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5952526" y="9428884"/>
            <a:ext cx="444046" cy="271324"/>
          </a:xfrm>
          <a:prstGeom prst="rect">
            <a:avLst/>
          </a:prstGeom>
        </p:spPr>
        <p:txBody>
          <a:bodyPr vert="horz" lIns="0" tIns="0" rIns="0" bIns="0" rtlCol="0" anchor="ctr" anchorCtr="0"/>
          <a:lstStyle>
            <a:lvl1pPr algn="r">
              <a:defRPr sz="1000">
                <a:solidFill>
                  <a:srgbClr val="EE3135"/>
                </a:solidFill>
                <a:latin typeface="Arial" panose="020B0604020202020204" pitchFamily="34" charset="0"/>
                <a:cs typeface="Arial" panose="020B0604020202020204" pitchFamily="34" charset="0"/>
              </a:defRPr>
            </a:lvl1pPr>
          </a:lstStyle>
          <a:p>
            <a:fld id="{0E1052C4-EA6A-454A-96A6-0B3497FBD86B}" type="slidenum">
              <a:rPr lang="en-GB" smtClean="0"/>
              <a:pPr/>
              <a:t>‹#›</a:t>
            </a:fld>
            <a:endParaRPr lang="en-GB" dirty="0"/>
          </a:p>
        </p:txBody>
      </p:sp>
    </p:spTree>
    <p:extLst>
      <p:ext uri="{BB962C8B-B14F-4D97-AF65-F5344CB8AC3E}">
        <p14:creationId xmlns:p14="http://schemas.microsoft.com/office/powerpoint/2010/main" val="3769778868"/>
      </p:ext>
    </p:extLst>
  </p:cSld>
  <p:clrMap bg1="lt1" tx1="dk1" bg2="lt2" tx2="dk2" accent1="accent1" accent2="accent2" accent3="accent3" accent4="accent4" accent5="accent5" accent6="accent6" hlink="hlink" folHlink="folHlink"/>
  <p:hf hdr="0" ftr="0"/>
  <p:notesStyle>
    <a:lvl1pPr marL="0" algn="l" defTabSz="914400" rtl="0" eaLnBrk="1" latinLnBrk="0" hangingPunct="1">
      <a:spcAft>
        <a:spcPts val="0"/>
      </a:spcAft>
      <a:defRPr sz="1000" kern="1200">
        <a:solidFill>
          <a:schemeClr val="tx1"/>
        </a:solidFill>
        <a:latin typeface="Arial" panose="020B0604020202020204" pitchFamily="34" charset="0"/>
        <a:ea typeface="+mn-ea"/>
        <a:cs typeface="Arial" panose="020B0604020202020204" pitchFamily="34" charset="0"/>
      </a:defRPr>
    </a:lvl1pPr>
    <a:lvl2pPr marL="0" indent="0" algn="l" defTabSz="914400" rtl="0" eaLnBrk="1" latinLnBrk="0" hangingPunct="1">
      <a:spcBef>
        <a:spcPts val="600"/>
      </a:spcBef>
      <a:spcAft>
        <a:spcPts val="300"/>
      </a:spcAft>
      <a:defRPr sz="1100" kern="1200">
        <a:solidFill>
          <a:srgbClr val="EE3135"/>
        </a:solidFill>
        <a:latin typeface="Arial" panose="020B0604020202020204" pitchFamily="34" charset="0"/>
        <a:ea typeface="+mn-ea"/>
        <a:cs typeface="Arial" panose="020B0604020202020204" pitchFamily="34" charset="0"/>
      </a:defRPr>
    </a:lvl2pPr>
    <a:lvl3pPr marL="182563" indent="-182563" algn="l" defTabSz="914400" rtl="0" eaLnBrk="1" latinLnBrk="0" hangingPunct="1">
      <a:spcAft>
        <a:spcPts val="300"/>
      </a:spcAft>
      <a:buClr>
        <a:srgbClr val="EE3135"/>
      </a:buClr>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3pPr>
    <a:lvl4pPr marL="358775" indent="-176213" algn="l" defTabSz="914400" rtl="0" eaLnBrk="1" latinLnBrk="0" hangingPunct="1">
      <a:spcAft>
        <a:spcPts val="300"/>
      </a:spcAft>
      <a:buClr>
        <a:srgbClr val="EE3135"/>
      </a:buClr>
      <a:buFont typeface="Wingdings" panose="05000000000000000000" pitchFamily="2" charset="2"/>
      <a:buChar char="§"/>
      <a:defRPr sz="1000" kern="1200">
        <a:solidFill>
          <a:schemeClr val="tx1"/>
        </a:solidFill>
        <a:latin typeface="Arial" panose="020B0604020202020204" pitchFamily="34" charset="0"/>
        <a:ea typeface="+mn-ea"/>
        <a:cs typeface="Arial" panose="020B0604020202020204" pitchFamily="34" charset="0"/>
      </a:defRPr>
    </a:lvl4pPr>
    <a:lvl5pPr marL="182563" indent="-182563" algn="l" defTabSz="914400" rtl="0" eaLnBrk="1" latinLnBrk="0" hangingPunct="1">
      <a:spcAft>
        <a:spcPts val="300"/>
      </a:spcAft>
      <a:buClr>
        <a:srgbClr val="EE3135"/>
      </a:buClr>
      <a:buFont typeface="+mj-lt"/>
      <a:buAutoNum type="arabicPeriod"/>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676275"/>
            <a:ext cx="6616700" cy="3722688"/>
          </a:xfrm>
        </p:spPr>
      </p:sp>
      <p:sp>
        <p:nvSpPr>
          <p:cNvPr id="4" name="Date Placeholder 3"/>
          <p:cNvSpPr>
            <a:spLocks noGrp="1"/>
          </p:cNvSpPr>
          <p:nvPr>
            <p:ph type="dt" idx="1"/>
          </p:nvPr>
        </p:nvSpPr>
        <p:spPr/>
        <p:txBody>
          <a:bodyPr/>
          <a:lstStyle/>
          <a:p>
            <a:fld id="{2D9804B1-F42A-4767-A130-C9667E4057B7}" type="datetime4">
              <a:rPr lang="en-GB" smtClean="0"/>
              <a:t>04 August 2025</a:t>
            </a:fld>
            <a:endParaRPr lang="en-GB" dirty="0"/>
          </a:p>
        </p:txBody>
      </p:sp>
      <p:sp>
        <p:nvSpPr>
          <p:cNvPr id="5" name="Slide Number Placeholder 4"/>
          <p:cNvSpPr>
            <a:spLocks noGrp="1"/>
          </p:cNvSpPr>
          <p:nvPr>
            <p:ph type="sldNum" sz="quarter" idx="5"/>
          </p:nvPr>
        </p:nvSpPr>
        <p:spPr/>
        <p:txBody>
          <a:bodyPr/>
          <a:lstStyle/>
          <a:p>
            <a:fld id="{0E1052C4-EA6A-454A-96A6-0B3497FBD86B}" type="slidenum">
              <a:rPr lang="en-GB" smtClean="0"/>
              <a:pPr/>
              <a:t>2</a:t>
            </a:fld>
            <a:endParaRPr lang="en-GB" dirty="0"/>
          </a:p>
        </p:txBody>
      </p:sp>
    </p:spTree>
    <p:extLst>
      <p:ext uri="{BB962C8B-B14F-4D97-AF65-F5344CB8AC3E}">
        <p14:creationId xmlns:p14="http://schemas.microsoft.com/office/powerpoint/2010/main" val="1622846782"/>
      </p:ext>
    </p:extLst>
  </p:cSld>
  <p:clrMapOvr>
    <a:masterClrMapping/>
  </p:clrMapOvr>
</p:notes>
</file>

<file path=ppt/notesSlides/notesSlide1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D78DD-2008-02FD-59BE-8C2F3B37B5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1219B-C4AD-47ED-B2AC-1B7C85E337AA}"/>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0A6F4AC6-1C6D-83C6-B8F3-460AB2A37EF9}"/>
              </a:ext>
            </a:extLst>
          </p:cNvPr>
          <p:cNvSpPr>
            <a:spLocks noGrp="1"/>
          </p:cNvSpPr>
          <p:nvPr>
            <p:ph type="dt" idx="1"/>
          </p:nvPr>
        </p:nvSpPr>
        <p:spPr/>
        <p:txBody>
          <a:bodyPr/>
          <a:lstStyle/>
          <a:p>
            <a:pPr defTabSz="882213">
              <a:defRPr/>
            </a:pPr>
            <a:fld id="{A2BE0216-4707-4239-A52F-912A024CF578}" type="datetime4">
              <a:rPr lang="en-GB" smtClean="0"/>
              <a:t>04 August 2025</a:t>
            </a:fld>
            <a:endParaRPr lang="en-GB" dirty="0"/>
          </a:p>
        </p:txBody>
      </p:sp>
      <p:sp>
        <p:nvSpPr>
          <p:cNvPr id="5" name="Slide Number Placeholder 4">
            <a:extLst>
              <a:ext uri="{FF2B5EF4-FFF2-40B4-BE49-F238E27FC236}">
                <a16:creationId xmlns:a16="http://schemas.microsoft.com/office/drawing/2014/main" id="{C39BCCB4-27AE-1696-9E7B-D9EA7D342D59}"/>
              </a:ext>
            </a:extLst>
          </p:cNvPr>
          <p:cNvSpPr>
            <a:spLocks noGrp="1"/>
          </p:cNvSpPr>
          <p:nvPr>
            <p:ph type="sldNum" sz="quarter" idx="5"/>
          </p:nvPr>
        </p:nvSpPr>
        <p:spPr/>
        <p:txBody>
          <a:bodyPr/>
          <a:lstStyle/>
          <a:p>
            <a:pPr defTabSz="882213">
              <a:defRPr/>
            </a:pPr>
            <a:fld id="{0E1052C4-EA6A-454A-96A6-0B3497FBD86B}" type="slidenum">
              <a:rPr lang="en-GB"/>
              <a:pPr defTabSz="882213">
                <a:defRPr/>
              </a:pPr>
              <a:t>12</a:t>
            </a:fld>
            <a:endParaRPr lang="en-GB" dirty="0"/>
          </a:p>
        </p:txBody>
      </p:sp>
    </p:spTree>
    <p:extLst>
      <p:ext uri="{BB962C8B-B14F-4D97-AF65-F5344CB8AC3E}">
        <p14:creationId xmlns:p14="http://schemas.microsoft.com/office/powerpoint/2010/main" val="3817574805"/>
      </p:ext>
    </p:extLst>
  </p:cSld>
  <p:clrMapOvr>
    <a:masterClrMapping/>
  </p:clrMapOvr>
</p:notes>
</file>

<file path=ppt/notesSlides/notesSlide1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2BD55-6EB1-F198-DD27-11FFC8BDA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88566-F302-9EC5-EF76-1B0DC6300860}"/>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E903C83D-47CF-5D93-71A0-F11064EAD7A0}"/>
              </a:ext>
            </a:extLst>
          </p:cNvPr>
          <p:cNvSpPr>
            <a:spLocks noGrp="1"/>
          </p:cNvSpPr>
          <p:nvPr>
            <p:ph type="dt" idx="1"/>
          </p:nvPr>
        </p:nvSpPr>
        <p:spPr/>
        <p:txBody>
          <a:bodyPr/>
          <a:lstStyle/>
          <a:p>
            <a:pPr defTabSz="882213">
              <a:defRPr/>
            </a:pPr>
            <a:fld id="{926086EF-1468-47FC-92C2-A99110FD504B}" type="datetime4">
              <a:rPr lang="en-GB" smtClean="0"/>
              <a:t>04 August 2025</a:t>
            </a:fld>
            <a:endParaRPr lang="en-GB" dirty="0"/>
          </a:p>
        </p:txBody>
      </p:sp>
      <p:sp>
        <p:nvSpPr>
          <p:cNvPr id="5" name="Slide Number Placeholder 4">
            <a:extLst>
              <a:ext uri="{FF2B5EF4-FFF2-40B4-BE49-F238E27FC236}">
                <a16:creationId xmlns:a16="http://schemas.microsoft.com/office/drawing/2014/main" id="{B1085272-AF7F-6251-5AB4-4F35510AF76D}"/>
              </a:ext>
            </a:extLst>
          </p:cNvPr>
          <p:cNvSpPr>
            <a:spLocks noGrp="1"/>
          </p:cNvSpPr>
          <p:nvPr>
            <p:ph type="sldNum" sz="quarter" idx="5"/>
          </p:nvPr>
        </p:nvSpPr>
        <p:spPr/>
        <p:txBody>
          <a:bodyPr/>
          <a:lstStyle/>
          <a:p>
            <a:pPr defTabSz="882213">
              <a:defRPr/>
            </a:pPr>
            <a:fld id="{0E1052C4-EA6A-454A-96A6-0B3497FBD86B}" type="slidenum">
              <a:rPr lang="en-GB"/>
              <a:pPr defTabSz="882213">
                <a:defRPr/>
              </a:pPr>
              <a:t>13</a:t>
            </a:fld>
            <a:endParaRPr lang="en-GB" dirty="0"/>
          </a:p>
        </p:txBody>
      </p:sp>
    </p:spTree>
    <p:extLst>
      <p:ext uri="{BB962C8B-B14F-4D97-AF65-F5344CB8AC3E}">
        <p14:creationId xmlns:p14="http://schemas.microsoft.com/office/powerpoint/2010/main" val="3504587196"/>
      </p:ext>
    </p:extLst>
  </p:cSld>
  <p:clrMapOvr>
    <a:masterClrMapping/>
  </p:clrMapOvr>
</p:notes>
</file>

<file path=ppt/notesSlides/notesSlide1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61E44-D1FE-3519-267B-090811C1F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F82E69-164A-7122-E327-4557D24D61A7}"/>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E38A2689-3D3E-544E-A2CC-D8FEFA9D54E6}"/>
              </a:ext>
            </a:extLst>
          </p:cNvPr>
          <p:cNvSpPr>
            <a:spLocks noGrp="1"/>
          </p:cNvSpPr>
          <p:nvPr>
            <p:ph type="dt" idx="1"/>
          </p:nvPr>
        </p:nvSpPr>
        <p:spPr/>
        <p:txBody>
          <a:bodyPr/>
          <a:lstStyle/>
          <a:p>
            <a:pPr defTabSz="882213">
              <a:defRPr/>
            </a:pPr>
            <a:fld id="{C2F29151-9580-4EDC-A4B9-80F99CD1554D}" type="datetime4">
              <a:rPr lang="en-GB" smtClean="0"/>
              <a:t>04 August 2025</a:t>
            </a:fld>
            <a:endParaRPr lang="en-GB" dirty="0"/>
          </a:p>
        </p:txBody>
      </p:sp>
      <p:sp>
        <p:nvSpPr>
          <p:cNvPr id="5" name="Slide Number Placeholder 4">
            <a:extLst>
              <a:ext uri="{FF2B5EF4-FFF2-40B4-BE49-F238E27FC236}">
                <a16:creationId xmlns:a16="http://schemas.microsoft.com/office/drawing/2014/main" id="{C2D67D9B-9FF0-F59C-0179-D486C8F5EF82}"/>
              </a:ext>
            </a:extLst>
          </p:cNvPr>
          <p:cNvSpPr>
            <a:spLocks noGrp="1"/>
          </p:cNvSpPr>
          <p:nvPr>
            <p:ph type="sldNum" sz="quarter" idx="5"/>
          </p:nvPr>
        </p:nvSpPr>
        <p:spPr/>
        <p:txBody>
          <a:bodyPr/>
          <a:lstStyle/>
          <a:p>
            <a:pPr defTabSz="882213">
              <a:defRPr/>
            </a:pPr>
            <a:fld id="{0E1052C4-EA6A-454A-96A6-0B3497FBD86B}" type="slidenum">
              <a:rPr lang="en-GB"/>
              <a:pPr defTabSz="882213">
                <a:defRPr/>
              </a:pPr>
              <a:t>14</a:t>
            </a:fld>
            <a:endParaRPr lang="en-GB" dirty="0"/>
          </a:p>
        </p:txBody>
      </p:sp>
    </p:spTree>
    <p:extLst>
      <p:ext uri="{BB962C8B-B14F-4D97-AF65-F5344CB8AC3E}">
        <p14:creationId xmlns:p14="http://schemas.microsoft.com/office/powerpoint/2010/main" val="2531011993"/>
      </p:ext>
    </p:extLst>
  </p:cSld>
  <p:clrMapOvr>
    <a:masterClrMapping/>
  </p:clrMapOvr>
</p:notes>
</file>

<file path=ppt/notesSlides/notesSlide1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11D61-DD3E-84DA-5B5D-E6ABB806C4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CD7AB5-2BCB-A190-9517-BA162C882A72}"/>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F832A21A-D376-3FFC-A985-203ECCB27B15}"/>
              </a:ext>
            </a:extLst>
          </p:cNvPr>
          <p:cNvSpPr>
            <a:spLocks noGrp="1"/>
          </p:cNvSpPr>
          <p:nvPr>
            <p:ph type="dt" idx="1"/>
          </p:nvPr>
        </p:nvSpPr>
        <p:spPr/>
        <p:txBody>
          <a:bodyPr/>
          <a:lstStyle/>
          <a:p>
            <a:pPr defTabSz="882213">
              <a:defRPr/>
            </a:pPr>
            <a:fld id="{67941FCA-23A3-409B-9493-C8A84C30ACF9}" type="datetime4">
              <a:rPr lang="en-GB" smtClean="0"/>
              <a:t>04 August 2025</a:t>
            </a:fld>
            <a:endParaRPr lang="en-GB" dirty="0"/>
          </a:p>
        </p:txBody>
      </p:sp>
      <p:sp>
        <p:nvSpPr>
          <p:cNvPr id="5" name="Slide Number Placeholder 4">
            <a:extLst>
              <a:ext uri="{FF2B5EF4-FFF2-40B4-BE49-F238E27FC236}">
                <a16:creationId xmlns:a16="http://schemas.microsoft.com/office/drawing/2014/main" id="{4B601B01-E824-1D12-D8FE-A9D85629AEB8}"/>
              </a:ext>
            </a:extLst>
          </p:cNvPr>
          <p:cNvSpPr>
            <a:spLocks noGrp="1"/>
          </p:cNvSpPr>
          <p:nvPr>
            <p:ph type="sldNum" sz="quarter" idx="5"/>
          </p:nvPr>
        </p:nvSpPr>
        <p:spPr/>
        <p:txBody>
          <a:bodyPr/>
          <a:lstStyle/>
          <a:p>
            <a:pPr defTabSz="882213">
              <a:defRPr/>
            </a:pPr>
            <a:fld id="{0E1052C4-EA6A-454A-96A6-0B3497FBD86B}" type="slidenum">
              <a:rPr lang="en-GB"/>
              <a:pPr defTabSz="882213">
                <a:defRPr/>
              </a:pPr>
              <a:t>15</a:t>
            </a:fld>
            <a:endParaRPr lang="en-GB" dirty="0"/>
          </a:p>
        </p:txBody>
      </p:sp>
    </p:spTree>
    <p:extLst>
      <p:ext uri="{BB962C8B-B14F-4D97-AF65-F5344CB8AC3E}">
        <p14:creationId xmlns:p14="http://schemas.microsoft.com/office/powerpoint/2010/main" val="2894749145"/>
      </p:ext>
    </p:extLst>
  </p:cSld>
  <p:clrMapOvr>
    <a:masterClrMapping/>
  </p:clrMapOvr>
</p:notes>
</file>

<file path=ppt/notesSlides/notesSlide1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B48B0-103E-5BA1-BDD0-975ECE863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EBDCA-3E79-2090-933D-D5A46BDBD07A}"/>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AFE58EB0-491A-6DFD-39B5-EC9D1C7CF56C}"/>
              </a:ext>
            </a:extLst>
          </p:cNvPr>
          <p:cNvSpPr>
            <a:spLocks noGrp="1"/>
          </p:cNvSpPr>
          <p:nvPr>
            <p:ph type="dt" idx="1"/>
          </p:nvPr>
        </p:nvSpPr>
        <p:spPr/>
        <p:txBody>
          <a:bodyPr/>
          <a:lstStyle/>
          <a:p>
            <a:pPr defTabSz="882213">
              <a:defRPr/>
            </a:pPr>
            <a:fld id="{7813F620-1314-43FB-805A-C4DB773BD9E7}" type="datetime4">
              <a:rPr lang="en-GB" smtClean="0"/>
              <a:t>04 August 2025</a:t>
            </a:fld>
            <a:endParaRPr lang="en-GB" dirty="0"/>
          </a:p>
        </p:txBody>
      </p:sp>
      <p:sp>
        <p:nvSpPr>
          <p:cNvPr id="5" name="Slide Number Placeholder 4">
            <a:extLst>
              <a:ext uri="{FF2B5EF4-FFF2-40B4-BE49-F238E27FC236}">
                <a16:creationId xmlns:a16="http://schemas.microsoft.com/office/drawing/2014/main" id="{431ADCD6-B322-3C45-0967-3DB5EF4061F3}"/>
              </a:ext>
            </a:extLst>
          </p:cNvPr>
          <p:cNvSpPr>
            <a:spLocks noGrp="1"/>
          </p:cNvSpPr>
          <p:nvPr>
            <p:ph type="sldNum" sz="quarter" idx="5"/>
          </p:nvPr>
        </p:nvSpPr>
        <p:spPr/>
        <p:txBody>
          <a:bodyPr/>
          <a:lstStyle/>
          <a:p>
            <a:pPr defTabSz="882213">
              <a:defRPr/>
            </a:pPr>
            <a:fld id="{0E1052C4-EA6A-454A-96A6-0B3497FBD86B}" type="slidenum">
              <a:rPr lang="en-GB"/>
              <a:pPr defTabSz="882213">
                <a:defRPr/>
              </a:pPr>
              <a:t>16</a:t>
            </a:fld>
            <a:endParaRPr lang="en-GB" dirty="0"/>
          </a:p>
        </p:txBody>
      </p:sp>
    </p:spTree>
    <p:extLst>
      <p:ext uri="{BB962C8B-B14F-4D97-AF65-F5344CB8AC3E}">
        <p14:creationId xmlns:p14="http://schemas.microsoft.com/office/powerpoint/2010/main" val="3093702081"/>
      </p:ext>
    </p:extLst>
  </p:cSld>
  <p:clrMapOvr>
    <a:masterClrMapping/>
  </p:clrMapOvr>
</p:notes>
</file>

<file path=ppt/notesSlides/notesSlide1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86067-5246-3A80-6BE9-AE74D70B07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108D59-ECE3-A14D-9C46-905E1DC51BDE}"/>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EE756E65-3778-9437-37E6-2E142362808B}"/>
              </a:ext>
            </a:extLst>
          </p:cNvPr>
          <p:cNvSpPr>
            <a:spLocks noGrp="1"/>
          </p:cNvSpPr>
          <p:nvPr>
            <p:ph type="dt" idx="1"/>
          </p:nvPr>
        </p:nvSpPr>
        <p:spPr/>
        <p:txBody>
          <a:bodyPr/>
          <a:lstStyle/>
          <a:p>
            <a:pPr defTabSz="882213">
              <a:defRPr/>
            </a:pPr>
            <a:fld id="{F2BF4003-8018-49DF-AEC7-C9D0040EDA77}" type="datetime4">
              <a:rPr lang="en-GB" smtClean="0"/>
              <a:t>04 August 2025</a:t>
            </a:fld>
            <a:endParaRPr lang="en-GB" dirty="0"/>
          </a:p>
        </p:txBody>
      </p:sp>
      <p:sp>
        <p:nvSpPr>
          <p:cNvPr id="5" name="Slide Number Placeholder 4">
            <a:extLst>
              <a:ext uri="{FF2B5EF4-FFF2-40B4-BE49-F238E27FC236}">
                <a16:creationId xmlns:a16="http://schemas.microsoft.com/office/drawing/2014/main" id="{C14DA9EE-2F78-BAD6-0D32-1A683D1C26EA}"/>
              </a:ext>
            </a:extLst>
          </p:cNvPr>
          <p:cNvSpPr>
            <a:spLocks noGrp="1"/>
          </p:cNvSpPr>
          <p:nvPr>
            <p:ph type="sldNum" sz="quarter" idx="5"/>
          </p:nvPr>
        </p:nvSpPr>
        <p:spPr/>
        <p:txBody>
          <a:bodyPr/>
          <a:lstStyle/>
          <a:p>
            <a:pPr defTabSz="882213">
              <a:defRPr/>
            </a:pPr>
            <a:fld id="{0E1052C4-EA6A-454A-96A6-0B3497FBD86B}" type="slidenum">
              <a:rPr lang="en-GB"/>
              <a:pPr defTabSz="882213">
                <a:defRPr/>
              </a:pPr>
              <a:t>17</a:t>
            </a:fld>
            <a:endParaRPr lang="en-GB" dirty="0"/>
          </a:p>
        </p:txBody>
      </p:sp>
    </p:spTree>
    <p:extLst>
      <p:ext uri="{BB962C8B-B14F-4D97-AF65-F5344CB8AC3E}">
        <p14:creationId xmlns:p14="http://schemas.microsoft.com/office/powerpoint/2010/main" val="722213516"/>
      </p:ext>
    </p:extLst>
  </p:cSld>
  <p:clrMapOvr>
    <a:masterClrMapping/>
  </p:clrMapOvr>
</p:notes>
</file>

<file path=ppt/notesSlides/notesSlide1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2D428-D29D-FD12-19D6-B4D62C544A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CA8AD0-B531-CF2C-F6F6-2BECC8B9E99B}"/>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55216497-B9D5-456B-B246-BB5B028FBA95}"/>
              </a:ext>
            </a:extLst>
          </p:cNvPr>
          <p:cNvSpPr>
            <a:spLocks noGrp="1"/>
          </p:cNvSpPr>
          <p:nvPr>
            <p:ph type="dt" idx="1"/>
          </p:nvPr>
        </p:nvSpPr>
        <p:spPr/>
        <p:txBody>
          <a:bodyPr/>
          <a:lstStyle/>
          <a:p>
            <a:pPr defTabSz="882213">
              <a:defRPr/>
            </a:pPr>
            <a:fld id="{91C2A8AA-4A75-4EF8-80E4-BEE55B987290}" type="datetime4">
              <a:rPr lang="en-GB" smtClean="0"/>
              <a:t>04 August 2025</a:t>
            </a:fld>
            <a:endParaRPr lang="en-GB" dirty="0"/>
          </a:p>
        </p:txBody>
      </p:sp>
      <p:sp>
        <p:nvSpPr>
          <p:cNvPr id="5" name="Slide Number Placeholder 4">
            <a:extLst>
              <a:ext uri="{FF2B5EF4-FFF2-40B4-BE49-F238E27FC236}">
                <a16:creationId xmlns:a16="http://schemas.microsoft.com/office/drawing/2014/main" id="{2ABAA8F0-D086-7FD7-BF53-F72C4DDFC5D1}"/>
              </a:ext>
            </a:extLst>
          </p:cNvPr>
          <p:cNvSpPr>
            <a:spLocks noGrp="1"/>
          </p:cNvSpPr>
          <p:nvPr>
            <p:ph type="sldNum" sz="quarter" idx="5"/>
          </p:nvPr>
        </p:nvSpPr>
        <p:spPr/>
        <p:txBody>
          <a:bodyPr/>
          <a:lstStyle/>
          <a:p>
            <a:pPr defTabSz="882213">
              <a:defRPr/>
            </a:pPr>
            <a:fld id="{0E1052C4-EA6A-454A-96A6-0B3497FBD86B}" type="slidenum">
              <a:rPr lang="en-GB"/>
              <a:pPr defTabSz="882213">
                <a:defRPr/>
              </a:pPr>
              <a:t>18</a:t>
            </a:fld>
            <a:endParaRPr lang="en-GB" dirty="0"/>
          </a:p>
        </p:txBody>
      </p:sp>
    </p:spTree>
    <p:extLst>
      <p:ext uri="{BB962C8B-B14F-4D97-AF65-F5344CB8AC3E}">
        <p14:creationId xmlns:p14="http://schemas.microsoft.com/office/powerpoint/2010/main" val="54029923"/>
      </p:ext>
    </p:extLst>
  </p:cSld>
  <p:clrMapOvr>
    <a:masterClrMapping/>
  </p:clrMapOvr>
</p:notes>
</file>

<file path=ppt/notesSlides/notesSlide1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5EE10-FF25-E0DF-AF74-9608B7A002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CEC044-B62B-6843-8ED3-15BD90E730B7}"/>
              </a:ext>
            </a:extLst>
          </p:cNvPr>
          <p:cNvSpPr>
            <a:spLocks noGrp="1" noRot="1" noChangeAspect="1"/>
          </p:cNvSpPr>
          <p:nvPr>
            <p:ph type="sldImg"/>
          </p:nvPr>
        </p:nvSpPr>
        <p:spPr/>
      </p:sp>
      <p:sp>
        <p:nvSpPr>
          <p:cNvPr id="4" name="Date Placeholder 3">
            <a:extLst>
              <a:ext uri="{FF2B5EF4-FFF2-40B4-BE49-F238E27FC236}">
                <a16:creationId xmlns:a16="http://schemas.microsoft.com/office/drawing/2014/main" id="{1030DC43-2EE6-8256-2B44-2D61C58EA23D}"/>
              </a:ext>
            </a:extLst>
          </p:cNvPr>
          <p:cNvSpPr>
            <a:spLocks noGrp="1"/>
          </p:cNvSpPr>
          <p:nvPr>
            <p:ph type="dt" idx="1"/>
          </p:nvPr>
        </p:nvSpPr>
        <p:spPr/>
        <p:txBody>
          <a:bodyPr/>
          <a:lstStyle/>
          <a:p>
            <a:fld id="{16220AED-ED0B-4790-979D-640A70573B6D}" type="datetime4">
              <a:rPr lang="en-GB" smtClean="0"/>
              <a:t>04 August 2025</a:t>
            </a:fld>
            <a:endParaRPr lang="en-GB" dirty="0"/>
          </a:p>
        </p:txBody>
      </p:sp>
      <p:sp>
        <p:nvSpPr>
          <p:cNvPr id="5" name="Slide Number Placeholder 4">
            <a:extLst>
              <a:ext uri="{FF2B5EF4-FFF2-40B4-BE49-F238E27FC236}">
                <a16:creationId xmlns:a16="http://schemas.microsoft.com/office/drawing/2014/main" id="{32EE0616-61F6-FD09-A589-BD3478894B95}"/>
              </a:ext>
            </a:extLst>
          </p:cNvPr>
          <p:cNvSpPr>
            <a:spLocks noGrp="1"/>
          </p:cNvSpPr>
          <p:nvPr>
            <p:ph type="sldNum" sz="quarter" idx="5"/>
          </p:nvPr>
        </p:nvSpPr>
        <p:spPr/>
        <p:txBody>
          <a:bodyPr/>
          <a:lstStyle/>
          <a:p>
            <a:fld id="{0E1052C4-EA6A-454A-96A6-0B3497FBD86B}" type="slidenum">
              <a:rPr lang="en-GB" smtClean="0"/>
              <a:pPr/>
              <a:t>19</a:t>
            </a:fld>
            <a:endParaRPr lang="en-GB" dirty="0"/>
          </a:p>
        </p:txBody>
      </p:sp>
    </p:spTree>
    <p:extLst>
      <p:ext uri="{BB962C8B-B14F-4D97-AF65-F5344CB8AC3E}">
        <p14:creationId xmlns:p14="http://schemas.microsoft.com/office/powerpoint/2010/main" val="3207478138"/>
      </p:ext>
    </p:extLst>
  </p:cSld>
  <p:clrMapOvr>
    <a:masterClrMapping/>
  </p:clrMapOvr>
</p:notes>
</file>

<file path=ppt/notesSlides/notesSlide1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18A3B-04A4-9F2A-21BD-A303108CB8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F75E65-0597-9A78-659D-03A5A5BE79A0}"/>
              </a:ext>
            </a:extLst>
          </p:cNvPr>
          <p:cNvSpPr>
            <a:spLocks noGrp="1" noRot="1" noChangeAspect="1"/>
          </p:cNvSpPr>
          <p:nvPr>
            <p:ph type="sldImg"/>
          </p:nvPr>
        </p:nvSpPr>
        <p:spPr/>
      </p:sp>
      <p:sp>
        <p:nvSpPr>
          <p:cNvPr id="4" name="Date Placeholder 3">
            <a:extLst>
              <a:ext uri="{FF2B5EF4-FFF2-40B4-BE49-F238E27FC236}">
                <a16:creationId xmlns:a16="http://schemas.microsoft.com/office/drawing/2014/main" id="{6636FF88-7273-8657-2327-6ECB34BD6750}"/>
              </a:ext>
            </a:extLst>
          </p:cNvPr>
          <p:cNvSpPr>
            <a:spLocks noGrp="1"/>
          </p:cNvSpPr>
          <p:nvPr>
            <p:ph type="dt" idx="1"/>
          </p:nvPr>
        </p:nvSpPr>
        <p:spPr/>
        <p:txBody>
          <a:bodyPr/>
          <a:lstStyle/>
          <a:p>
            <a:fld id="{5F407690-C5A8-4709-8A43-B0E4BC62924E}" type="datetime4">
              <a:rPr lang="en-GB" smtClean="0"/>
              <a:t>04 August 2025</a:t>
            </a:fld>
            <a:endParaRPr lang="en-GB" dirty="0"/>
          </a:p>
        </p:txBody>
      </p:sp>
      <p:sp>
        <p:nvSpPr>
          <p:cNvPr id="5" name="Slide Number Placeholder 4">
            <a:extLst>
              <a:ext uri="{FF2B5EF4-FFF2-40B4-BE49-F238E27FC236}">
                <a16:creationId xmlns:a16="http://schemas.microsoft.com/office/drawing/2014/main" id="{AE956F2D-DB00-BBD2-4AD8-6DE85B95A4D3}"/>
              </a:ext>
            </a:extLst>
          </p:cNvPr>
          <p:cNvSpPr>
            <a:spLocks noGrp="1"/>
          </p:cNvSpPr>
          <p:nvPr>
            <p:ph type="sldNum" sz="quarter" idx="5"/>
          </p:nvPr>
        </p:nvSpPr>
        <p:spPr/>
        <p:txBody>
          <a:bodyPr/>
          <a:lstStyle/>
          <a:p>
            <a:fld id="{0E1052C4-EA6A-454A-96A6-0B3497FBD86B}" type="slidenum">
              <a:rPr lang="en-GB" smtClean="0"/>
              <a:pPr/>
              <a:t>22</a:t>
            </a:fld>
            <a:endParaRPr lang="en-GB" dirty="0"/>
          </a:p>
        </p:txBody>
      </p:sp>
    </p:spTree>
    <p:extLst>
      <p:ext uri="{BB962C8B-B14F-4D97-AF65-F5344CB8AC3E}">
        <p14:creationId xmlns:p14="http://schemas.microsoft.com/office/powerpoint/2010/main" val="1228727309"/>
      </p:ext>
    </p:extLst>
  </p:cSld>
  <p:clrMapOvr>
    <a:masterClrMapping/>
  </p:clrMapOvr>
</p:notes>
</file>

<file path=ppt/notesSlides/notesSlide1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27712-A71B-682C-36C1-3881C6B70B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CE1FD0-9E43-4F1E-21DA-C0D44D0A4FBA}"/>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F59C5597-783C-8EF9-CACB-C3B78913FEE8}"/>
              </a:ext>
            </a:extLst>
          </p:cNvPr>
          <p:cNvSpPr>
            <a:spLocks noGrp="1"/>
          </p:cNvSpPr>
          <p:nvPr>
            <p:ph type="dt" idx="1"/>
          </p:nvPr>
        </p:nvSpPr>
        <p:spPr/>
        <p:txBody>
          <a:bodyPr/>
          <a:lstStyle/>
          <a:p>
            <a:pPr defTabSz="882213">
              <a:defRPr/>
            </a:pPr>
            <a:fld id="{B9713AFD-4616-4538-BED4-0A2A6C96C906}" type="datetime4">
              <a:rPr lang="en-GB" smtClean="0"/>
              <a:t>04 August 2025</a:t>
            </a:fld>
            <a:endParaRPr lang="en-GB" dirty="0"/>
          </a:p>
        </p:txBody>
      </p:sp>
      <p:sp>
        <p:nvSpPr>
          <p:cNvPr id="5" name="Slide Number Placeholder 4">
            <a:extLst>
              <a:ext uri="{FF2B5EF4-FFF2-40B4-BE49-F238E27FC236}">
                <a16:creationId xmlns:a16="http://schemas.microsoft.com/office/drawing/2014/main" id="{E4B3DD52-7EFF-7196-B6BC-F3039D7F91A0}"/>
              </a:ext>
            </a:extLst>
          </p:cNvPr>
          <p:cNvSpPr>
            <a:spLocks noGrp="1"/>
          </p:cNvSpPr>
          <p:nvPr>
            <p:ph type="sldNum" sz="quarter" idx="5"/>
          </p:nvPr>
        </p:nvSpPr>
        <p:spPr/>
        <p:txBody>
          <a:bodyPr/>
          <a:lstStyle/>
          <a:p>
            <a:pPr defTabSz="882213">
              <a:defRPr/>
            </a:pPr>
            <a:fld id="{0E1052C4-EA6A-454A-96A6-0B3497FBD86B}" type="slidenum">
              <a:rPr lang="en-GB"/>
              <a:pPr defTabSz="882213">
                <a:defRPr/>
              </a:pPr>
              <a:t>23</a:t>
            </a:fld>
            <a:endParaRPr lang="en-GB" dirty="0"/>
          </a:p>
        </p:txBody>
      </p:sp>
    </p:spTree>
    <p:extLst>
      <p:ext uri="{BB962C8B-B14F-4D97-AF65-F5344CB8AC3E}">
        <p14:creationId xmlns:p14="http://schemas.microsoft.com/office/powerpoint/2010/main" val="2144287992"/>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Date Placeholder 3"/>
          <p:cNvSpPr>
            <a:spLocks noGrp="1"/>
          </p:cNvSpPr>
          <p:nvPr>
            <p:ph type="dt" idx="1"/>
          </p:nvPr>
        </p:nvSpPr>
        <p:spPr/>
        <p:txBody>
          <a:bodyPr/>
          <a:lstStyle/>
          <a:p>
            <a:fld id="{A6EC2AAA-F9F2-44AC-9917-4C27EDC46C29}" type="datetime4">
              <a:rPr lang="en-GB" smtClean="0"/>
              <a:t>04 August 2025</a:t>
            </a:fld>
            <a:endParaRPr lang="en-GB" dirty="0"/>
          </a:p>
        </p:txBody>
      </p:sp>
      <p:sp>
        <p:nvSpPr>
          <p:cNvPr id="5" name="Slide Number Placeholder 4"/>
          <p:cNvSpPr>
            <a:spLocks noGrp="1"/>
          </p:cNvSpPr>
          <p:nvPr>
            <p:ph type="sldNum" sz="quarter" idx="5"/>
          </p:nvPr>
        </p:nvSpPr>
        <p:spPr/>
        <p:txBody>
          <a:bodyPr/>
          <a:lstStyle/>
          <a:p>
            <a:fld id="{0E1052C4-EA6A-454A-96A6-0B3497FBD86B}" type="slidenum">
              <a:rPr lang="en-GB" smtClean="0"/>
              <a:pPr/>
              <a:t>3</a:t>
            </a:fld>
            <a:endParaRPr lang="en-GB" dirty="0"/>
          </a:p>
        </p:txBody>
      </p:sp>
    </p:spTree>
    <p:extLst>
      <p:ext uri="{BB962C8B-B14F-4D97-AF65-F5344CB8AC3E}">
        <p14:creationId xmlns:p14="http://schemas.microsoft.com/office/powerpoint/2010/main" val="2816476783"/>
      </p:ext>
    </p:extLst>
  </p:cSld>
  <p:clrMapOvr>
    <a:masterClrMapping/>
  </p:clrMapOvr>
</p:notes>
</file>

<file path=ppt/notesSlides/notesSlide2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87260-506C-EE55-43E1-EC7DC6A423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6AAD37-6A3C-08A1-DB63-C65B66DEDB33}"/>
              </a:ext>
            </a:extLst>
          </p:cNvPr>
          <p:cNvSpPr>
            <a:spLocks noGrp="1" noRot="1" noChangeAspect="1"/>
          </p:cNvSpPr>
          <p:nvPr>
            <p:ph type="sldImg"/>
          </p:nvPr>
        </p:nvSpPr>
        <p:spPr/>
      </p:sp>
      <p:sp>
        <p:nvSpPr>
          <p:cNvPr id="4" name="Date Placeholder 3">
            <a:extLst>
              <a:ext uri="{FF2B5EF4-FFF2-40B4-BE49-F238E27FC236}">
                <a16:creationId xmlns:a16="http://schemas.microsoft.com/office/drawing/2014/main" id="{BAC25539-9783-8FFE-D296-860C7E1CAEF2}"/>
              </a:ext>
            </a:extLst>
          </p:cNvPr>
          <p:cNvSpPr>
            <a:spLocks noGrp="1"/>
          </p:cNvSpPr>
          <p:nvPr>
            <p:ph type="dt" idx="1"/>
          </p:nvPr>
        </p:nvSpPr>
        <p:spPr/>
        <p:txBody>
          <a:bodyPr/>
          <a:lstStyle/>
          <a:p>
            <a:fld id="{1D784360-AA45-4F43-AD19-A1EB9F3D3162}" type="datetime4">
              <a:rPr lang="en-GB" smtClean="0"/>
              <a:t>04 August 2025</a:t>
            </a:fld>
            <a:endParaRPr lang="en-GB" dirty="0"/>
          </a:p>
        </p:txBody>
      </p:sp>
      <p:sp>
        <p:nvSpPr>
          <p:cNvPr id="5" name="Slide Number Placeholder 4">
            <a:extLst>
              <a:ext uri="{FF2B5EF4-FFF2-40B4-BE49-F238E27FC236}">
                <a16:creationId xmlns:a16="http://schemas.microsoft.com/office/drawing/2014/main" id="{15941610-6E24-C4D6-9BC6-E45961A26453}"/>
              </a:ext>
            </a:extLst>
          </p:cNvPr>
          <p:cNvSpPr>
            <a:spLocks noGrp="1"/>
          </p:cNvSpPr>
          <p:nvPr>
            <p:ph type="sldNum" sz="quarter" idx="5"/>
          </p:nvPr>
        </p:nvSpPr>
        <p:spPr/>
        <p:txBody>
          <a:bodyPr/>
          <a:lstStyle/>
          <a:p>
            <a:fld id="{0E1052C4-EA6A-454A-96A6-0B3497FBD86B}" type="slidenum">
              <a:rPr lang="en-GB" smtClean="0"/>
              <a:pPr/>
              <a:t>24</a:t>
            </a:fld>
            <a:endParaRPr lang="en-GB" dirty="0"/>
          </a:p>
        </p:txBody>
      </p:sp>
    </p:spTree>
    <p:extLst>
      <p:ext uri="{BB962C8B-B14F-4D97-AF65-F5344CB8AC3E}">
        <p14:creationId xmlns:p14="http://schemas.microsoft.com/office/powerpoint/2010/main" val="1083990373"/>
      </p:ext>
    </p:extLst>
  </p:cSld>
  <p:clrMapOvr>
    <a:masterClrMapping/>
  </p:clrMapOvr>
</p:notes>
</file>

<file path=ppt/notesSlides/notesSlide2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F07C0-8894-B561-6301-61D03788F1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278FDB-48B0-54B2-B96C-8A746C3AA490}"/>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1901BEA8-DFDA-2BF3-1B92-91BA5E7D80E1}"/>
              </a:ext>
            </a:extLst>
          </p:cNvPr>
          <p:cNvSpPr>
            <a:spLocks noGrp="1"/>
          </p:cNvSpPr>
          <p:nvPr>
            <p:ph type="dt" idx="1"/>
          </p:nvPr>
        </p:nvSpPr>
        <p:spPr/>
        <p:txBody>
          <a:bodyPr/>
          <a:lstStyle/>
          <a:p>
            <a:pPr defTabSz="882213">
              <a:defRPr/>
            </a:pPr>
            <a:fld id="{C38188AA-D920-4BA8-A278-D8E4C0A1CF24}" type="datetime4">
              <a:rPr lang="en-GB" smtClean="0"/>
              <a:t>04 August 2025</a:t>
            </a:fld>
            <a:endParaRPr lang="en-GB" dirty="0"/>
          </a:p>
        </p:txBody>
      </p:sp>
      <p:sp>
        <p:nvSpPr>
          <p:cNvPr id="5" name="Slide Number Placeholder 4">
            <a:extLst>
              <a:ext uri="{FF2B5EF4-FFF2-40B4-BE49-F238E27FC236}">
                <a16:creationId xmlns:a16="http://schemas.microsoft.com/office/drawing/2014/main" id="{D2C253E9-38AB-B834-29B6-A251EC1C09A1}"/>
              </a:ext>
            </a:extLst>
          </p:cNvPr>
          <p:cNvSpPr>
            <a:spLocks noGrp="1"/>
          </p:cNvSpPr>
          <p:nvPr>
            <p:ph type="sldNum" sz="quarter" idx="5"/>
          </p:nvPr>
        </p:nvSpPr>
        <p:spPr/>
        <p:txBody>
          <a:bodyPr/>
          <a:lstStyle/>
          <a:p>
            <a:pPr defTabSz="882213">
              <a:defRPr/>
            </a:pPr>
            <a:fld id="{0E1052C4-EA6A-454A-96A6-0B3497FBD86B}" type="slidenum">
              <a:rPr lang="en-GB"/>
              <a:pPr defTabSz="882213">
                <a:defRPr/>
              </a:pPr>
              <a:t>25</a:t>
            </a:fld>
            <a:endParaRPr lang="en-GB" dirty="0"/>
          </a:p>
        </p:txBody>
      </p:sp>
    </p:spTree>
    <p:extLst>
      <p:ext uri="{BB962C8B-B14F-4D97-AF65-F5344CB8AC3E}">
        <p14:creationId xmlns:p14="http://schemas.microsoft.com/office/powerpoint/2010/main" val="377268353"/>
      </p:ext>
    </p:extLst>
  </p:cSld>
  <p:clrMapOvr>
    <a:masterClrMapping/>
  </p:clrMapOvr>
</p:notes>
</file>

<file path=ppt/notesSlides/notesSlide2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76596-A165-5C51-22F4-EAA495931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81386A-F9E1-359A-381F-A97A296DCBB7}"/>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E5E8CBA4-F72C-624A-78F3-7394B4E99BB4}"/>
              </a:ext>
            </a:extLst>
          </p:cNvPr>
          <p:cNvSpPr>
            <a:spLocks noGrp="1"/>
          </p:cNvSpPr>
          <p:nvPr>
            <p:ph type="dt" idx="1"/>
          </p:nvPr>
        </p:nvSpPr>
        <p:spPr/>
        <p:txBody>
          <a:bodyPr/>
          <a:lstStyle/>
          <a:p>
            <a:pPr defTabSz="882213">
              <a:defRPr/>
            </a:pPr>
            <a:fld id="{ACA6114A-FA98-4813-AB83-773EB7A26BB4}" type="datetime4">
              <a:rPr lang="en-GB" smtClean="0"/>
              <a:t>04 August 2025</a:t>
            </a:fld>
            <a:endParaRPr lang="en-GB" dirty="0"/>
          </a:p>
        </p:txBody>
      </p:sp>
      <p:sp>
        <p:nvSpPr>
          <p:cNvPr id="5" name="Slide Number Placeholder 4">
            <a:extLst>
              <a:ext uri="{FF2B5EF4-FFF2-40B4-BE49-F238E27FC236}">
                <a16:creationId xmlns:a16="http://schemas.microsoft.com/office/drawing/2014/main" id="{572E6E11-563D-168B-6BA8-E6F3E462EB6D}"/>
              </a:ext>
            </a:extLst>
          </p:cNvPr>
          <p:cNvSpPr>
            <a:spLocks noGrp="1"/>
          </p:cNvSpPr>
          <p:nvPr>
            <p:ph type="sldNum" sz="quarter" idx="5"/>
          </p:nvPr>
        </p:nvSpPr>
        <p:spPr/>
        <p:txBody>
          <a:bodyPr/>
          <a:lstStyle/>
          <a:p>
            <a:pPr defTabSz="882213">
              <a:defRPr/>
            </a:pPr>
            <a:fld id="{0E1052C4-EA6A-454A-96A6-0B3497FBD86B}" type="slidenum">
              <a:rPr lang="en-GB"/>
              <a:pPr defTabSz="882213">
                <a:defRPr/>
              </a:pPr>
              <a:t>26</a:t>
            </a:fld>
            <a:endParaRPr lang="en-GB" dirty="0"/>
          </a:p>
        </p:txBody>
      </p:sp>
    </p:spTree>
    <p:extLst>
      <p:ext uri="{BB962C8B-B14F-4D97-AF65-F5344CB8AC3E}">
        <p14:creationId xmlns:p14="http://schemas.microsoft.com/office/powerpoint/2010/main" val="3407886235"/>
      </p:ext>
    </p:extLst>
  </p:cSld>
  <p:clrMapOvr>
    <a:masterClrMapping/>
  </p:clrMapOvr>
</p:notes>
</file>

<file path=ppt/notesSlides/notesSlide2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54D41-63BF-4564-CA9D-236B941DE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B11BD-94FE-551A-B153-3C65FC2B8BA5}"/>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547969A4-B419-B59F-92B2-69E65A092D89}"/>
              </a:ext>
            </a:extLst>
          </p:cNvPr>
          <p:cNvSpPr>
            <a:spLocks noGrp="1"/>
          </p:cNvSpPr>
          <p:nvPr>
            <p:ph type="dt" idx="1"/>
          </p:nvPr>
        </p:nvSpPr>
        <p:spPr/>
        <p:txBody>
          <a:bodyPr/>
          <a:lstStyle/>
          <a:p>
            <a:pPr defTabSz="882213">
              <a:defRPr/>
            </a:pPr>
            <a:fld id="{2C08E26A-F542-45FF-AB58-9B512895F688}" type="datetime4">
              <a:rPr lang="en-GB" smtClean="0"/>
              <a:t>04 August 2025</a:t>
            </a:fld>
            <a:endParaRPr lang="en-GB" dirty="0"/>
          </a:p>
        </p:txBody>
      </p:sp>
      <p:sp>
        <p:nvSpPr>
          <p:cNvPr id="5" name="Slide Number Placeholder 4">
            <a:extLst>
              <a:ext uri="{FF2B5EF4-FFF2-40B4-BE49-F238E27FC236}">
                <a16:creationId xmlns:a16="http://schemas.microsoft.com/office/drawing/2014/main" id="{5F06B640-5C06-ACEB-5F7A-94FE0B98A560}"/>
              </a:ext>
            </a:extLst>
          </p:cNvPr>
          <p:cNvSpPr>
            <a:spLocks noGrp="1"/>
          </p:cNvSpPr>
          <p:nvPr>
            <p:ph type="sldNum" sz="quarter" idx="5"/>
          </p:nvPr>
        </p:nvSpPr>
        <p:spPr/>
        <p:txBody>
          <a:bodyPr/>
          <a:lstStyle/>
          <a:p>
            <a:pPr defTabSz="882213">
              <a:defRPr/>
            </a:pPr>
            <a:fld id="{0E1052C4-EA6A-454A-96A6-0B3497FBD86B}" type="slidenum">
              <a:rPr lang="en-GB"/>
              <a:pPr defTabSz="882213">
                <a:defRPr/>
              </a:pPr>
              <a:t>27</a:t>
            </a:fld>
            <a:endParaRPr lang="en-GB" dirty="0"/>
          </a:p>
        </p:txBody>
      </p:sp>
    </p:spTree>
    <p:extLst>
      <p:ext uri="{BB962C8B-B14F-4D97-AF65-F5344CB8AC3E}">
        <p14:creationId xmlns:p14="http://schemas.microsoft.com/office/powerpoint/2010/main" val="1020042566"/>
      </p:ext>
    </p:extLst>
  </p:cSld>
  <p:clrMapOvr>
    <a:masterClrMapping/>
  </p:clrMapOvr>
</p:notes>
</file>

<file path=ppt/notesSlides/notesSlide2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D884C-1F9A-7562-B4DF-4FD882ABF4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A3F06B-1356-0AA3-B07B-2ACCEF18A6B4}"/>
              </a:ext>
            </a:extLst>
          </p:cNvPr>
          <p:cNvSpPr>
            <a:spLocks noGrp="1" noRot="1" noChangeAspect="1"/>
          </p:cNvSpPr>
          <p:nvPr>
            <p:ph type="sldImg"/>
          </p:nvPr>
        </p:nvSpPr>
        <p:spPr/>
      </p:sp>
      <p:sp>
        <p:nvSpPr>
          <p:cNvPr id="4" name="Date Placeholder 3">
            <a:extLst>
              <a:ext uri="{FF2B5EF4-FFF2-40B4-BE49-F238E27FC236}">
                <a16:creationId xmlns:a16="http://schemas.microsoft.com/office/drawing/2014/main" id="{965B0136-B3CC-C132-8E2A-284A5ACB52B7}"/>
              </a:ext>
            </a:extLst>
          </p:cNvPr>
          <p:cNvSpPr>
            <a:spLocks noGrp="1"/>
          </p:cNvSpPr>
          <p:nvPr>
            <p:ph type="dt" idx="1"/>
          </p:nvPr>
        </p:nvSpPr>
        <p:spPr/>
        <p:txBody>
          <a:bodyPr/>
          <a:lstStyle/>
          <a:p>
            <a:fld id="{09C8F597-C6BB-4523-8A10-BB7B2F9BAFB6}" type="datetime4">
              <a:rPr lang="en-GB" smtClean="0"/>
              <a:t>04 August 2025</a:t>
            </a:fld>
            <a:endParaRPr lang="en-GB" dirty="0"/>
          </a:p>
        </p:txBody>
      </p:sp>
      <p:sp>
        <p:nvSpPr>
          <p:cNvPr id="5" name="Slide Number Placeholder 4">
            <a:extLst>
              <a:ext uri="{FF2B5EF4-FFF2-40B4-BE49-F238E27FC236}">
                <a16:creationId xmlns:a16="http://schemas.microsoft.com/office/drawing/2014/main" id="{E29350E2-2710-E5D6-7BD8-23DB834C61DD}"/>
              </a:ext>
            </a:extLst>
          </p:cNvPr>
          <p:cNvSpPr>
            <a:spLocks noGrp="1"/>
          </p:cNvSpPr>
          <p:nvPr>
            <p:ph type="sldNum" sz="quarter" idx="5"/>
          </p:nvPr>
        </p:nvSpPr>
        <p:spPr/>
        <p:txBody>
          <a:bodyPr/>
          <a:lstStyle/>
          <a:p>
            <a:fld id="{0E1052C4-EA6A-454A-96A6-0B3497FBD86B}" type="slidenum">
              <a:rPr lang="en-GB" smtClean="0"/>
              <a:pPr/>
              <a:t>28</a:t>
            </a:fld>
            <a:endParaRPr lang="en-GB" dirty="0"/>
          </a:p>
        </p:txBody>
      </p:sp>
    </p:spTree>
    <p:extLst>
      <p:ext uri="{BB962C8B-B14F-4D97-AF65-F5344CB8AC3E}">
        <p14:creationId xmlns:p14="http://schemas.microsoft.com/office/powerpoint/2010/main" val="2687776443"/>
      </p:ext>
    </p:extLst>
  </p:cSld>
  <p:clrMapOvr>
    <a:masterClrMapping/>
  </p:clrMapOvr>
</p:notes>
</file>

<file path=ppt/notesSlides/notesSlide2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33BA4-A5B8-F55D-7736-A9BDEFD97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A9D7D-5DEA-9118-2D71-FC5CE539D430}"/>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0B9E4980-325D-704F-D683-3315FA33D716}"/>
              </a:ext>
            </a:extLst>
          </p:cNvPr>
          <p:cNvSpPr>
            <a:spLocks noGrp="1"/>
          </p:cNvSpPr>
          <p:nvPr>
            <p:ph type="dt" idx="1"/>
          </p:nvPr>
        </p:nvSpPr>
        <p:spPr/>
        <p:txBody>
          <a:bodyPr/>
          <a:lstStyle/>
          <a:p>
            <a:pPr defTabSz="882213">
              <a:defRPr/>
            </a:pPr>
            <a:fld id="{9AA776BA-CA4D-4523-AEBF-DE4218EABF2A}" type="datetime4">
              <a:rPr lang="en-GB" smtClean="0"/>
              <a:t>04 August 2025</a:t>
            </a:fld>
            <a:endParaRPr lang="en-GB" dirty="0"/>
          </a:p>
        </p:txBody>
      </p:sp>
      <p:sp>
        <p:nvSpPr>
          <p:cNvPr id="5" name="Slide Number Placeholder 4">
            <a:extLst>
              <a:ext uri="{FF2B5EF4-FFF2-40B4-BE49-F238E27FC236}">
                <a16:creationId xmlns:a16="http://schemas.microsoft.com/office/drawing/2014/main" id="{47A1C05C-24AB-9ACF-FAA3-2E3C623F2F50}"/>
              </a:ext>
            </a:extLst>
          </p:cNvPr>
          <p:cNvSpPr>
            <a:spLocks noGrp="1"/>
          </p:cNvSpPr>
          <p:nvPr>
            <p:ph type="sldNum" sz="quarter" idx="5"/>
          </p:nvPr>
        </p:nvSpPr>
        <p:spPr/>
        <p:txBody>
          <a:bodyPr/>
          <a:lstStyle/>
          <a:p>
            <a:pPr defTabSz="882213">
              <a:defRPr/>
            </a:pPr>
            <a:fld id="{0E1052C4-EA6A-454A-96A6-0B3497FBD86B}" type="slidenum">
              <a:rPr lang="en-GB"/>
              <a:pPr defTabSz="882213">
                <a:defRPr/>
              </a:pPr>
              <a:t>29</a:t>
            </a:fld>
            <a:endParaRPr lang="en-GB" dirty="0"/>
          </a:p>
        </p:txBody>
      </p:sp>
    </p:spTree>
    <p:extLst>
      <p:ext uri="{BB962C8B-B14F-4D97-AF65-F5344CB8AC3E}">
        <p14:creationId xmlns:p14="http://schemas.microsoft.com/office/powerpoint/2010/main" val="1849990852"/>
      </p:ext>
    </p:extLst>
  </p:cSld>
  <p:clrMapOvr>
    <a:masterClrMapping/>
  </p:clrMapOvr>
</p:notes>
</file>

<file path=ppt/notesSlides/notesSlide2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F06AF-FFDB-38E2-3157-9B079E1C37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19008A-3B50-CEDC-57AA-EC36E37D5E4D}"/>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3D1DBB8E-F3D8-609B-EA9C-7FDDEC2B4D5F}"/>
              </a:ext>
            </a:extLst>
          </p:cNvPr>
          <p:cNvSpPr>
            <a:spLocks noGrp="1"/>
          </p:cNvSpPr>
          <p:nvPr>
            <p:ph type="dt" idx="1"/>
          </p:nvPr>
        </p:nvSpPr>
        <p:spPr/>
        <p:txBody>
          <a:bodyPr/>
          <a:lstStyle/>
          <a:p>
            <a:pPr defTabSz="882213">
              <a:defRPr/>
            </a:pPr>
            <a:fld id="{660C827F-1171-4847-A1E7-4C314C21CBB1}" type="datetime4">
              <a:rPr lang="en-GB" smtClean="0"/>
              <a:t>04 August 2025</a:t>
            </a:fld>
            <a:endParaRPr lang="en-GB" dirty="0"/>
          </a:p>
        </p:txBody>
      </p:sp>
      <p:sp>
        <p:nvSpPr>
          <p:cNvPr id="5" name="Slide Number Placeholder 4">
            <a:extLst>
              <a:ext uri="{FF2B5EF4-FFF2-40B4-BE49-F238E27FC236}">
                <a16:creationId xmlns:a16="http://schemas.microsoft.com/office/drawing/2014/main" id="{7562D902-0D2D-5388-BDCE-50BE33F703AD}"/>
              </a:ext>
            </a:extLst>
          </p:cNvPr>
          <p:cNvSpPr>
            <a:spLocks noGrp="1"/>
          </p:cNvSpPr>
          <p:nvPr>
            <p:ph type="sldNum" sz="quarter" idx="5"/>
          </p:nvPr>
        </p:nvSpPr>
        <p:spPr/>
        <p:txBody>
          <a:bodyPr/>
          <a:lstStyle/>
          <a:p>
            <a:pPr defTabSz="882213">
              <a:defRPr/>
            </a:pPr>
            <a:fld id="{0E1052C4-EA6A-454A-96A6-0B3497FBD86B}" type="slidenum">
              <a:rPr lang="en-GB"/>
              <a:pPr defTabSz="882213">
                <a:defRPr/>
              </a:pPr>
              <a:t>30</a:t>
            </a:fld>
            <a:endParaRPr lang="en-GB" dirty="0"/>
          </a:p>
        </p:txBody>
      </p:sp>
    </p:spTree>
    <p:extLst>
      <p:ext uri="{BB962C8B-B14F-4D97-AF65-F5344CB8AC3E}">
        <p14:creationId xmlns:p14="http://schemas.microsoft.com/office/powerpoint/2010/main" val="2971598139"/>
      </p:ext>
    </p:extLst>
  </p:cSld>
  <p:clrMapOvr>
    <a:masterClrMapping/>
  </p:clrMapOvr>
</p:notes>
</file>

<file path=ppt/notesSlides/notesSlide2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9F8A6-1DC7-BD65-E6C1-164C8C4BB8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1DAE6-6D49-696B-FED7-C0A3A2ABF381}"/>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5C9518FA-2B1E-A261-A93F-4B75E451A8E1}"/>
              </a:ext>
            </a:extLst>
          </p:cNvPr>
          <p:cNvSpPr>
            <a:spLocks noGrp="1"/>
          </p:cNvSpPr>
          <p:nvPr>
            <p:ph type="dt" idx="1"/>
          </p:nvPr>
        </p:nvSpPr>
        <p:spPr/>
        <p:txBody>
          <a:bodyPr/>
          <a:lstStyle/>
          <a:p>
            <a:pPr defTabSz="882213">
              <a:defRPr/>
            </a:pPr>
            <a:fld id="{1228480A-02B1-4AAA-A620-332AD692EE47}" type="datetime4">
              <a:rPr lang="en-GB" smtClean="0"/>
              <a:t>04 August 2025</a:t>
            </a:fld>
            <a:endParaRPr lang="en-GB" dirty="0"/>
          </a:p>
        </p:txBody>
      </p:sp>
      <p:sp>
        <p:nvSpPr>
          <p:cNvPr id="5" name="Slide Number Placeholder 4">
            <a:extLst>
              <a:ext uri="{FF2B5EF4-FFF2-40B4-BE49-F238E27FC236}">
                <a16:creationId xmlns:a16="http://schemas.microsoft.com/office/drawing/2014/main" id="{7C62BD4E-3D56-3DD1-EAF7-5193199CB7AC}"/>
              </a:ext>
            </a:extLst>
          </p:cNvPr>
          <p:cNvSpPr>
            <a:spLocks noGrp="1"/>
          </p:cNvSpPr>
          <p:nvPr>
            <p:ph type="sldNum" sz="quarter" idx="5"/>
          </p:nvPr>
        </p:nvSpPr>
        <p:spPr/>
        <p:txBody>
          <a:bodyPr/>
          <a:lstStyle/>
          <a:p>
            <a:pPr defTabSz="882213">
              <a:defRPr/>
            </a:pPr>
            <a:fld id="{0E1052C4-EA6A-454A-96A6-0B3497FBD86B}" type="slidenum">
              <a:rPr lang="en-GB"/>
              <a:pPr defTabSz="882213">
                <a:defRPr/>
              </a:pPr>
              <a:t>31</a:t>
            </a:fld>
            <a:endParaRPr lang="en-GB" dirty="0"/>
          </a:p>
        </p:txBody>
      </p:sp>
    </p:spTree>
    <p:extLst>
      <p:ext uri="{BB962C8B-B14F-4D97-AF65-F5344CB8AC3E}">
        <p14:creationId xmlns:p14="http://schemas.microsoft.com/office/powerpoint/2010/main" val="377197837"/>
      </p:ext>
    </p:extLst>
  </p:cSld>
  <p:clrMapOvr>
    <a:masterClrMapping/>
  </p:clrMapOvr>
</p:notes>
</file>

<file path=ppt/notesSlides/notesSlide2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8CD3E-9531-22C4-CB04-9268326A2B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613A4E-D90E-2054-5099-A3325177AB94}"/>
              </a:ext>
            </a:extLst>
          </p:cNvPr>
          <p:cNvSpPr>
            <a:spLocks noGrp="1" noRot="1" noChangeAspect="1"/>
          </p:cNvSpPr>
          <p:nvPr>
            <p:ph type="sldImg"/>
          </p:nvPr>
        </p:nvSpPr>
        <p:spPr/>
      </p:sp>
      <p:sp>
        <p:nvSpPr>
          <p:cNvPr id="4" name="Date Placeholder 3">
            <a:extLst>
              <a:ext uri="{FF2B5EF4-FFF2-40B4-BE49-F238E27FC236}">
                <a16:creationId xmlns:a16="http://schemas.microsoft.com/office/drawing/2014/main" id="{D6C74000-9FEB-A2B1-1168-39A84F3832D3}"/>
              </a:ext>
            </a:extLst>
          </p:cNvPr>
          <p:cNvSpPr>
            <a:spLocks noGrp="1"/>
          </p:cNvSpPr>
          <p:nvPr>
            <p:ph type="dt" idx="1"/>
          </p:nvPr>
        </p:nvSpPr>
        <p:spPr/>
        <p:txBody>
          <a:bodyPr/>
          <a:lstStyle/>
          <a:p>
            <a:fld id="{8B1C3BAB-D81A-4035-89E7-EF0EF129B0AB}" type="datetime4">
              <a:rPr lang="en-GB" smtClean="0"/>
              <a:t>04 August 2025</a:t>
            </a:fld>
            <a:endParaRPr lang="en-GB" dirty="0"/>
          </a:p>
        </p:txBody>
      </p:sp>
      <p:sp>
        <p:nvSpPr>
          <p:cNvPr id="5" name="Slide Number Placeholder 4">
            <a:extLst>
              <a:ext uri="{FF2B5EF4-FFF2-40B4-BE49-F238E27FC236}">
                <a16:creationId xmlns:a16="http://schemas.microsoft.com/office/drawing/2014/main" id="{5FB40541-7C1B-3892-D174-B62EA8603BE2}"/>
              </a:ext>
            </a:extLst>
          </p:cNvPr>
          <p:cNvSpPr>
            <a:spLocks noGrp="1"/>
          </p:cNvSpPr>
          <p:nvPr>
            <p:ph type="sldNum" sz="quarter" idx="5"/>
          </p:nvPr>
        </p:nvSpPr>
        <p:spPr/>
        <p:txBody>
          <a:bodyPr/>
          <a:lstStyle/>
          <a:p>
            <a:fld id="{0E1052C4-EA6A-454A-96A6-0B3497FBD86B}" type="slidenum">
              <a:rPr lang="en-GB" smtClean="0"/>
              <a:pPr/>
              <a:t>32</a:t>
            </a:fld>
            <a:endParaRPr lang="en-GB" dirty="0"/>
          </a:p>
        </p:txBody>
      </p:sp>
    </p:spTree>
    <p:extLst>
      <p:ext uri="{BB962C8B-B14F-4D97-AF65-F5344CB8AC3E}">
        <p14:creationId xmlns:p14="http://schemas.microsoft.com/office/powerpoint/2010/main" val="2811442091"/>
      </p:ext>
    </p:extLst>
  </p:cSld>
  <p:clrMapOvr>
    <a:masterClrMapping/>
  </p:clrMapOvr>
</p:notes>
</file>

<file path=ppt/notesSlides/notesSlide2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FCD61-1B61-2BE5-3CAC-0CAFDF1E8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E83379-42EB-9808-21E9-BDB1D2EB4C3C}"/>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F45BDC25-5AE3-1823-41CF-BCA5C3A5E2FC}"/>
              </a:ext>
            </a:extLst>
          </p:cNvPr>
          <p:cNvSpPr>
            <a:spLocks noGrp="1"/>
          </p:cNvSpPr>
          <p:nvPr>
            <p:ph type="dt" idx="1"/>
          </p:nvPr>
        </p:nvSpPr>
        <p:spPr/>
        <p:txBody>
          <a:bodyPr/>
          <a:lstStyle/>
          <a:p>
            <a:pPr defTabSz="882213">
              <a:defRPr/>
            </a:pPr>
            <a:fld id="{C5D2A1B1-53A6-4D3C-810C-99B345935865}" type="datetime4">
              <a:rPr lang="en-GB" smtClean="0"/>
              <a:t>04 August 2025</a:t>
            </a:fld>
            <a:endParaRPr lang="en-GB" dirty="0"/>
          </a:p>
        </p:txBody>
      </p:sp>
      <p:sp>
        <p:nvSpPr>
          <p:cNvPr id="5" name="Slide Number Placeholder 4">
            <a:extLst>
              <a:ext uri="{FF2B5EF4-FFF2-40B4-BE49-F238E27FC236}">
                <a16:creationId xmlns:a16="http://schemas.microsoft.com/office/drawing/2014/main" id="{47DB44F7-F57E-2F57-878A-3E7BF390C367}"/>
              </a:ext>
            </a:extLst>
          </p:cNvPr>
          <p:cNvSpPr>
            <a:spLocks noGrp="1"/>
          </p:cNvSpPr>
          <p:nvPr>
            <p:ph type="sldNum" sz="quarter" idx="5"/>
          </p:nvPr>
        </p:nvSpPr>
        <p:spPr/>
        <p:txBody>
          <a:bodyPr/>
          <a:lstStyle/>
          <a:p>
            <a:pPr defTabSz="882213">
              <a:defRPr/>
            </a:pPr>
            <a:fld id="{0E1052C4-EA6A-454A-96A6-0B3497FBD86B}" type="slidenum">
              <a:rPr lang="en-GB"/>
              <a:pPr defTabSz="882213">
                <a:defRPr/>
              </a:pPr>
              <a:t>33</a:t>
            </a:fld>
            <a:endParaRPr lang="en-GB" dirty="0"/>
          </a:p>
        </p:txBody>
      </p:sp>
    </p:spTree>
    <p:extLst>
      <p:ext uri="{BB962C8B-B14F-4D97-AF65-F5344CB8AC3E}">
        <p14:creationId xmlns:p14="http://schemas.microsoft.com/office/powerpoint/2010/main" val="2586984666"/>
      </p:ext>
    </p:extLst>
  </p:cSld>
  <p:clrMapOvr>
    <a:masterClrMapping/>
  </p:clrMapOvr>
</p:notes>
</file>

<file path=ppt/notesSlides/notesSlide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0D7EC-0DC4-DBD7-4148-4F7AF17977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DEBC7-5FEB-6AB9-450B-CA850BB3E7BD}"/>
              </a:ext>
            </a:extLst>
          </p:cNvPr>
          <p:cNvSpPr>
            <a:spLocks noGrp="1" noRot="1" noChangeAspect="1"/>
          </p:cNvSpPr>
          <p:nvPr>
            <p:ph type="sldImg"/>
          </p:nvPr>
        </p:nvSpPr>
        <p:spPr>
          <a:xfrm>
            <a:off x="44450" y="655638"/>
            <a:ext cx="6419850" cy="3611562"/>
          </a:xfrm>
        </p:spPr>
      </p:sp>
      <p:sp>
        <p:nvSpPr>
          <p:cNvPr id="4" name="Date Placeholder 3">
            <a:extLst>
              <a:ext uri="{FF2B5EF4-FFF2-40B4-BE49-F238E27FC236}">
                <a16:creationId xmlns:a16="http://schemas.microsoft.com/office/drawing/2014/main" id="{E2A9BA4D-613B-FCCB-1092-FD97E8F7D123}"/>
              </a:ext>
            </a:extLst>
          </p:cNvPr>
          <p:cNvSpPr>
            <a:spLocks noGrp="1"/>
          </p:cNvSpPr>
          <p:nvPr>
            <p:ph type="dt" idx="1"/>
          </p:nvPr>
        </p:nvSpPr>
        <p:spPr/>
        <p:txBody>
          <a:bodyPr/>
          <a:lstStyle/>
          <a:p>
            <a:fld id="{1B314B36-6EA8-4FA5-ADEA-7135193EF502}" type="datetime4">
              <a:rPr lang="en-GB" smtClean="0"/>
              <a:t>04 August 2025</a:t>
            </a:fld>
            <a:endParaRPr lang="en-GB" dirty="0"/>
          </a:p>
        </p:txBody>
      </p:sp>
      <p:sp>
        <p:nvSpPr>
          <p:cNvPr id="5" name="Slide Number Placeholder 4">
            <a:extLst>
              <a:ext uri="{FF2B5EF4-FFF2-40B4-BE49-F238E27FC236}">
                <a16:creationId xmlns:a16="http://schemas.microsoft.com/office/drawing/2014/main" id="{6BC2E686-9124-0284-152D-814D6CC5C49A}"/>
              </a:ext>
            </a:extLst>
          </p:cNvPr>
          <p:cNvSpPr>
            <a:spLocks noGrp="1"/>
          </p:cNvSpPr>
          <p:nvPr>
            <p:ph type="sldNum" sz="quarter" idx="5"/>
          </p:nvPr>
        </p:nvSpPr>
        <p:spPr/>
        <p:txBody>
          <a:bodyPr/>
          <a:lstStyle/>
          <a:p>
            <a:fld id="{0E1052C4-EA6A-454A-96A6-0B3497FBD86B}" type="slidenum">
              <a:rPr lang="en-GB" smtClean="0"/>
              <a:pPr/>
              <a:t>4</a:t>
            </a:fld>
            <a:endParaRPr lang="en-GB" dirty="0"/>
          </a:p>
        </p:txBody>
      </p:sp>
    </p:spTree>
    <p:extLst>
      <p:ext uri="{BB962C8B-B14F-4D97-AF65-F5344CB8AC3E}">
        <p14:creationId xmlns:p14="http://schemas.microsoft.com/office/powerpoint/2010/main" val="4021567628"/>
      </p:ext>
    </p:extLst>
  </p:cSld>
  <p:clrMapOvr>
    <a:masterClrMapping/>
  </p:clrMapOvr>
</p:notes>
</file>

<file path=ppt/notesSlides/notesSlide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31326-58A8-0CC4-9866-C08D41A7E2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D0C3D3-B3D5-C4AC-8A6A-7F323D10DD70}"/>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DDF89909-2169-B3FA-8828-B85A8014C14C}"/>
              </a:ext>
            </a:extLst>
          </p:cNvPr>
          <p:cNvSpPr>
            <a:spLocks noGrp="1"/>
          </p:cNvSpPr>
          <p:nvPr>
            <p:ph type="dt" idx="1"/>
          </p:nvPr>
        </p:nvSpPr>
        <p:spPr/>
        <p:txBody>
          <a:bodyPr/>
          <a:lstStyle/>
          <a:p>
            <a:pPr defTabSz="882213">
              <a:defRPr/>
            </a:pPr>
            <a:fld id="{7D14991B-5CC7-427F-BF3C-E898CE85459D}" type="datetime4">
              <a:rPr lang="en-GB" smtClean="0"/>
              <a:t>04 August 2025</a:t>
            </a:fld>
            <a:endParaRPr lang="en-GB" dirty="0"/>
          </a:p>
        </p:txBody>
      </p:sp>
      <p:sp>
        <p:nvSpPr>
          <p:cNvPr id="5" name="Slide Number Placeholder 4">
            <a:extLst>
              <a:ext uri="{FF2B5EF4-FFF2-40B4-BE49-F238E27FC236}">
                <a16:creationId xmlns:a16="http://schemas.microsoft.com/office/drawing/2014/main" id="{F8BC1544-7CB1-3341-3029-CC3409F775F5}"/>
              </a:ext>
            </a:extLst>
          </p:cNvPr>
          <p:cNvSpPr>
            <a:spLocks noGrp="1"/>
          </p:cNvSpPr>
          <p:nvPr>
            <p:ph type="sldNum" sz="quarter" idx="5"/>
          </p:nvPr>
        </p:nvSpPr>
        <p:spPr/>
        <p:txBody>
          <a:bodyPr/>
          <a:lstStyle/>
          <a:p>
            <a:pPr defTabSz="882213">
              <a:defRPr/>
            </a:pPr>
            <a:fld id="{0E1052C4-EA6A-454A-96A6-0B3497FBD86B}" type="slidenum">
              <a:rPr lang="en-GB"/>
              <a:pPr defTabSz="882213">
                <a:defRPr/>
              </a:pPr>
              <a:t>6</a:t>
            </a:fld>
            <a:endParaRPr lang="en-GB" dirty="0"/>
          </a:p>
        </p:txBody>
      </p:sp>
    </p:spTree>
    <p:extLst>
      <p:ext uri="{BB962C8B-B14F-4D97-AF65-F5344CB8AC3E}">
        <p14:creationId xmlns:p14="http://schemas.microsoft.com/office/powerpoint/2010/main" val="2921803304"/>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676275"/>
            <a:ext cx="6616700" cy="3722688"/>
          </a:xfrm>
        </p:spPr>
      </p:sp>
      <p:sp>
        <p:nvSpPr>
          <p:cNvPr id="4" name="Date Placeholder 3"/>
          <p:cNvSpPr>
            <a:spLocks noGrp="1"/>
          </p:cNvSpPr>
          <p:nvPr>
            <p:ph type="dt" idx="1"/>
          </p:nvPr>
        </p:nvSpPr>
        <p:spPr/>
        <p:txBody>
          <a:bodyPr/>
          <a:lstStyle/>
          <a:p>
            <a:fld id="{17AF43EE-6AEC-406E-966E-827C908B35B6}" type="datetime4">
              <a:rPr lang="en-GB" smtClean="0"/>
              <a:t>04 August 2025</a:t>
            </a:fld>
            <a:endParaRPr lang="en-GB" dirty="0"/>
          </a:p>
        </p:txBody>
      </p:sp>
      <p:sp>
        <p:nvSpPr>
          <p:cNvPr id="5" name="Slide Number Placeholder 4"/>
          <p:cNvSpPr>
            <a:spLocks noGrp="1"/>
          </p:cNvSpPr>
          <p:nvPr>
            <p:ph type="sldNum" sz="quarter" idx="5"/>
          </p:nvPr>
        </p:nvSpPr>
        <p:spPr/>
        <p:txBody>
          <a:bodyPr/>
          <a:lstStyle/>
          <a:p>
            <a:fld id="{0E1052C4-EA6A-454A-96A6-0B3497FBD86B}" type="slidenum">
              <a:rPr lang="en-GB" smtClean="0"/>
              <a:pPr/>
              <a:t>7</a:t>
            </a:fld>
            <a:endParaRPr lang="en-GB" dirty="0"/>
          </a:p>
        </p:txBody>
      </p:sp>
    </p:spTree>
    <p:extLst>
      <p:ext uri="{BB962C8B-B14F-4D97-AF65-F5344CB8AC3E}">
        <p14:creationId xmlns:p14="http://schemas.microsoft.com/office/powerpoint/2010/main" val="3791096545"/>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Date Placeholder 3"/>
          <p:cNvSpPr>
            <a:spLocks noGrp="1"/>
          </p:cNvSpPr>
          <p:nvPr>
            <p:ph type="dt" idx="1"/>
          </p:nvPr>
        </p:nvSpPr>
        <p:spPr/>
        <p:txBody>
          <a:bodyPr/>
          <a:lstStyle/>
          <a:p>
            <a:fld id="{93906E90-288D-47DB-BEE9-154D991FC416}" type="datetime4">
              <a:rPr lang="en-GB" smtClean="0"/>
              <a:t>04 August 2025</a:t>
            </a:fld>
            <a:endParaRPr lang="en-GB" dirty="0"/>
          </a:p>
        </p:txBody>
      </p:sp>
      <p:sp>
        <p:nvSpPr>
          <p:cNvPr id="5" name="Slide Number Placeholder 4"/>
          <p:cNvSpPr>
            <a:spLocks noGrp="1"/>
          </p:cNvSpPr>
          <p:nvPr>
            <p:ph type="sldNum" sz="quarter" idx="5"/>
          </p:nvPr>
        </p:nvSpPr>
        <p:spPr/>
        <p:txBody>
          <a:bodyPr/>
          <a:lstStyle/>
          <a:p>
            <a:fld id="{0E1052C4-EA6A-454A-96A6-0B3497FBD86B}" type="slidenum">
              <a:rPr lang="en-GB" smtClean="0"/>
              <a:pPr/>
              <a:t>8</a:t>
            </a:fld>
            <a:endParaRPr lang="en-GB" dirty="0"/>
          </a:p>
        </p:txBody>
      </p:sp>
    </p:spTree>
    <p:extLst>
      <p:ext uri="{BB962C8B-B14F-4D97-AF65-F5344CB8AC3E}">
        <p14:creationId xmlns:p14="http://schemas.microsoft.com/office/powerpoint/2010/main" val="2767731383"/>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676275"/>
            <a:ext cx="6616700" cy="3722688"/>
          </a:xfrm>
        </p:spPr>
      </p:sp>
      <p:sp>
        <p:nvSpPr>
          <p:cNvPr id="4" name="Date Placeholder 3"/>
          <p:cNvSpPr>
            <a:spLocks noGrp="1"/>
          </p:cNvSpPr>
          <p:nvPr>
            <p:ph type="dt" idx="1"/>
          </p:nvPr>
        </p:nvSpPr>
        <p:spPr/>
        <p:txBody>
          <a:bodyPr/>
          <a:lstStyle/>
          <a:p>
            <a:fld id="{1021FB5C-6842-482A-AEDA-6028E65B2BEE}" type="datetime4">
              <a:rPr lang="en-GB" smtClean="0"/>
              <a:t>04 August 2025</a:t>
            </a:fld>
            <a:endParaRPr lang="en-GB" dirty="0"/>
          </a:p>
        </p:txBody>
      </p:sp>
      <p:sp>
        <p:nvSpPr>
          <p:cNvPr id="5" name="Slide Number Placeholder 4"/>
          <p:cNvSpPr>
            <a:spLocks noGrp="1"/>
          </p:cNvSpPr>
          <p:nvPr>
            <p:ph type="sldNum" sz="quarter" idx="5"/>
          </p:nvPr>
        </p:nvSpPr>
        <p:spPr/>
        <p:txBody>
          <a:bodyPr/>
          <a:lstStyle/>
          <a:p>
            <a:fld id="{0E1052C4-EA6A-454A-96A6-0B3497FBD86B}" type="slidenum">
              <a:rPr lang="en-GB" smtClean="0"/>
              <a:pPr/>
              <a:t>9</a:t>
            </a:fld>
            <a:endParaRPr lang="en-GB" dirty="0"/>
          </a:p>
        </p:txBody>
      </p:sp>
    </p:spTree>
    <p:extLst>
      <p:ext uri="{BB962C8B-B14F-4D97-AF65-F5344CB8AC3E}">
        <p14:creationId xmlns:p14="http://schemas.microsoft.com/office/powerpoint/2010/main" val="1393244280"/>
      </p:ext>
    </p:extLst>
  </p:cSld>
  <p:clrMapOvr>
    <a:masterClrMapping/>
  </p:clrMapOvr>
</p:notes>
</file>

<file path=ppt/notesSlides/notesSlide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61331-E159-4B23-90AE-6CDBA19EDA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39C8D2-A159-53EE-8B8C-7BA4F674C95C}"/>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06EF098D-E044-7C7C-0387-6B5FB1AC7F54}"/>
              </a:ext>
            </a:extLst>
          </p:cNvPr>
          <p:cNvSpPr>
            <a:spLocks noGrp="1"/>
          </p:cNvSpPr>
          <p:nvPr>
            <p:ph type="dt" idx="1"/>
          </p:nvPr>
        </p:nvSpPr>
        <p:spPr/>
        <p:txBody>
          <a:bodyPr/>
          <a:lstStyle/>
          <a:p>
            <a:pPr defTabSz="882213">
              <a:defRPr/>
            </a:pPr>
            <a:fld id="{B6B0C30E-6273-4F58-A2ED-E213CE1E71A7}" type="datetime4">
              <a:rPr lang="en-GB" smtClean="0"/>
              <a:t>04 August 2025</a:t>
            </a:fld>
            <a:endParaRPr lang="en-GB" dirty="0"/>
          </a:p>
        </p:txBody>
      </p:sp>
      <p:sp>
        <p:nvSpPr>
          <p:cNvPr id="5" name="Slide Number Placeholder 4">
            <a:extLst>
              <a:ext uri="{FF2B5EF4-FFF2-40B4-BE49-F238E27FC236}">
                <a16:creationId xmlns:a16="http://schemas.microsoft.com/office/drawing/2014/main" id="{2AD7FC77-4DE0-E6FE-4AB5-AC668CC05BDF}"/>
              </a:ext>
            </a:extLst>
          </p:cNvPr>
          <p:cNvSpPr>
            <a:spLocks noGrp="1"/>
          </p:cNvSpPr>
          <p:nvPr>
            <p:ph type="sldNum" sz="quarter" idx="5"/>
          </p:nvPr>
        </p:nvSpPr>
        <p:spPr/>
        <p:txBody>
          <a:bodyPr/>
          <a:lstStyle/>
          <a:p>
            <a:pPr defTabSz="882213">
              <a:defRPr/>
            </a:pPr>
            <a:fld id="{0E1052C4-EA6A-454A-96A6-0B3497FBD86B}" type="slidenum">
              <a:rPr lang="en-GB"/>
              <a:pPr defTabSz="882213">
                <a:defRPr/>
              </a:pPr>
              <a:t>10</a:t>
            </a:fld>
            <a:endParaRPr lang="en-GB" dirty="0"/>
          </a:p>
        </p:txBody>
      </p:sp>
    </p:spTree>
    <p:extLst>
      <p:ext uri="{BB962C8B-B14F-4D97-AF65-F5344CB8AC3E}">
        <p14:creationId xmlns:p14="http://schemas.microsoft.com/office/powerpoint/2010/main" val="1892526805"/>
      </p:ext>
    </p:extLst>
  </p:cSld>
  <p:clrMapOvr>
    <a:masterClrMapping/>
  </p:clrMapOvr>
</p:notes>
</file>

<file path=ppt/notesSlides/notesSlide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73DBC-9AB5-35EA-1C81-DFA8C45535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A5BD4-1509-CC92-A259-C789AB90E6A4}"/>
              </a:ext>
            </a:extLst>
          </p:cNvPr>
          <p:cNvSpPr>
            <a:spLocks noGrp="1" noRot="1" noChangeAspect="1"/>
          </p:cNvSpPr>
          <p:nvPr>
            <p:ph type="sldImg"/>
          </p:nvPr>
        </p:nvSpPr>
        <p:spPr>
          <a:xfrm>
            <a:off x="90488" y="676275"/>
            <a:ext cx="6616700" cy="3722688"/>
          </a:xfrm>
        </p:spPr>
      </p:sp>
      <p:sp>
        <p:nvSpPr>
          <p:cNvPr id="4" name="Date Placeholder 3">
            <a:extLst>
              <a:ext uri="{FF2B5EF4-FFF2-40B4-BE49-F238E27FC236}">
                <a16:creationId xmlns:a16="http://schemas.microsoft.com/office/drawing/2014/main" id="{71B4F543-4F6E-67C4-3B8E-1E7A4ACE00E0}"/>
              </a:ext>
            </a:extLst>
          </p:cNvPr>
          <p:cNvSpPr>
            <a:spLocks noGrp="1"/>
          </p:cNvSpPr>
          <p:nvPr>
            <p:ph type="dt" idx="1"/>
          </p:nvPr>
        </p:nvSpPr>
        <p:spPr/>
        <p:txBody>
          <a:bodyPr/>
          <a:lstStyle/>
          <a:p>
            <a:pPr defTabSz="882213">
              <a:defRPr/>
            </a:pPr>
            <a:fld id="{412E6785-5E82-400C-BB68-83F1A378CFD2}" type="datetime4">
              <a:rPr lang="en-GB" smtClean="0"/>
              <a:t>04 August 2025</a:t>
            </a:fld>
            <a:endParaRPr lang="en-GB" dirty="0"/>
          </a:p>
        </p:txBody>
      </p:sp>
      <p:sp>
        <p:nvSpPr>
          <p:cNvPr id="5" name="Slide Number Placeholder 4">
            <a:extLst>
              <a:ext uri="{FF2B5EF4-FFF2-40B4-BE49-F238E27FC236}">
                <a16:creationId xmlns:a16="http://schemas.microsoft.com/office/drawing/2014/main" id="{FC2A531F-EBE6-C0FC-F352-60C5D2FFE6A7}"/>
              </a:ext>
            </a:extLst>
          </p:cNvPr>
          <p:cNvSpPr>
            <a:spLocks noGrp="1"/>
          </p:cNvSpPr>
          <p:nvPr>
            <p:ph type="sldNum" sz="quarter" idx="5"/>
          </p:nvPr>
        </p:nvSpPr>
        <p:spPr/>
        <p:txBody>
          <a:bodyPr/>
          <a:lstStyle/>
          <a:p>
            <a:pPr defTabSz="882213">
              <a:defRPr/>
            </a:pPr>
            <a:fld id="{0E1052C4-EA6A-454A-96A6-0B3497FBD86B}" type="slidenum">
              <a:rPr lang="en-GB"/>
              <a:pPr defTabSz="882213">
                <a:defRPr/>
              </a:pPr>
              <a:t>11</a:t>
            </a:fld>
            <a:endParaRPr lang="en-GB" dirty="0"/>
          </a:p>
        </p:txBody>
      </p:sp>
    </p:spTree>
    <p:extLst>
      <p:ext uri="{BB962C8B-B14F-4D97-AF65-F5344CB8AC3E}">
        <p14:creationId xmlns:p14="http://schemas.microsoft.com/office/powerpoint/2010/main" val="321193288"/>
      </p:ext>
    </p:extLst>
  </p:cSld>
  <p:clrMapOvr>
    <a:masterClrMapping/>
  </p:clrMapOvr>
</p:note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6.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09.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A22B4-73FA-40BC-A36D-2E44B51732B1}"/>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D84ECFDB-975A-442B-A046-975403066811}"/>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49EBBEC7-2FEA-4BAD-96D3-F295C3BA142F}"/>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A7A86682-18C2-40E4-B41B-F0AA0017BBAD}"/>
              </a:ext>
            </a:extLst>
          </p:cNvPr>
          <p:cNvSpPr>
            <a:spLocks noGrp="1"/>
          </p:cNvSpPr>
          <p:nvPr>
            <p:ph sz="quarter" idx="12" hasCustomPrompt="1"/>
          </p:nvPr>
        </p:nvSpPr>
        <p:spPr>
          <a:xfrm>
            <a:off x="566738" y="1495425"/>
            <a:ext cx="8037513" cy="3240087"/>
          </a:xfrm>
          <a:prstGeom prst="rect">
            <a:avLst/>
          </a:prstGeom>
        </p:spPr>
        <p:txBody>
          <a:bodyPr>
            <a:noAutofit/>
          </a:bodyPr>
          <a:lstStyle>
            <a:lvl1pPr>
              <a:spcAft>
                <a:spcPts val="800"/>
              </a:spcAft>
              <a:defRPr sz="1600"/>
            </a:lvl1pPr>
            <a:lvl2pPr>
              <a:spcAft>
                <a:spcPts val="800"/>
              </a:spcAft>
              <a:defRPr sz="1800"/>
            </a:lvl2pPr>
            <a:lvl3pPr>
              <a:spcAft>
                <a:spcPts val="800"/>
              </a:spcAft>
              <a:defRPr sz="1600"/>
            </a:lvl3pPr>
            <a:lvl4pPr>
              <a:spcAft>
                <a:spcPts val="800"/>
              </a:spcAft>
              <a:defRPr sz="1600"/>
            </a:lvl4pPr>
            <a:lvl5pPr>
              <a:spcAft>
                <a:spcPts val="800"/>
              </a:spcAft>
              <a:defRPr sz="1400"/>
            </a:lvl5pPr>
            <a:lvl6pPr>
              <a:spcAft>
                <a:spcPts val="800"/>
              </a:spcAft>
              <a:defRPr sz="1600"/>
            </a:lvl6pPr>
            <a:lvl7pPr>
              <a:spcAft>
                <a:spcPts val="800"/>
              </a:spcAft>
              <a:defRPr sz="1600"/>
            </a:lvl7pPr>
            <a:lvl8pPr>
              <a:spcAft>
                <a:spcPts val="800"/>
              </a:spcAft>
              <a:defRPr sz="1600"/>
            </a:lvl8pPr>
            <a:lvl9pPr>
              <a:spcAft>
                <a:spcPts val="800"/>
              </a:spcAft>
              <a:defRPr sz="1400"/>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4189885626"/>
      </p:ext>
    </p:extLst>
  </p:cSld>
  <p:clrMapOvr>
    <a:masterClrMapping/>
  </p:clrMapOvr>
</p:sldLayout>
</file>

<file path=ppt/slideLayouts/slideLayout1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and Doub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FF887-D5C2-42FB-9D9D-376694E7FEB9}"/>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4AC5989B-0660-40B2-B1F5-207AEC56A5AD}"/>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F729B70A-51E3-4EE2-978E-F6469D17D2C8}"/>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F522F79E-F62F-47D4-8911-A8A77DB74A4B}"/>
              </a:ext>
            </a:extLst>
          </p:cNvPr>
          <p:cNvSpPr>
            <a:spLocks noGrp="1"/>
          </p:cNvSpPr>
          <p:nvPr>
            <p:ph sz="quarter" idx="15" hasCustomPrompt="1"/>
          </p:nvPr>
        </p:nvSpPr>
        <p:spPr>
          <a:xfrm>
            <a:off x="4708526" y="1495425"/>
            <a:ext cx="3895725" cy="3240087"/>
          </a:xfrm>
          <a:prstGeom prst="rect">
            <a:avLst/>
          </a:prstGeom>
        </p:spPr>
        <p:txBody>
          <a:bodyPr/>
          <a:lstStyle>
            <a:lvl1pPr>
              <a:spcAft>
                <a:spcPts val="800"/>
              </a:spcAft>
              <a:defRPr sz="1600"/>
            </a:lvl1pPr>
            <a:lvl2pPr>
              <a:spcAft>
                <a:spcPts val="800"/>
              </a:spcAft>
              <a:defRPr sz="1800"/>
            </a:lvl2pPr>
            <a:lvl3pPr>
              <a:spcAft>
                <a:spcPts val="800"/>
              </a:spcAft>
              <a:defRPr sz="1600"/>
            </a:lvl3pPr>
            <a:lvl4pPr>
              <a:spcAft>
                <a:spcPts val="800"/>
              </a:spcAft>
              <a:defRPr sz="1600"/>
            </a:lvl4pPr>
            <a:lvl5pPr>
              <a:spcAft>
                <a:spcPts val="800"/>
              </a:spcAft>
              <a:defRPr sz="1400"/>
            </a:lvl5pPr>
            <a:lvl6pPr>
              <a:spcAft>
                <a:spcPts val="800"/>
              </a:spcAft>
              <a:defRPr sz="1600"/>
            </a:lvl6pPr>
            <a:lvl7pPr>
              <a:spcAft>
                <a:spcPts val="800"/>
              </a:spcAft>
              <a:defRPr sz="1600"/>
            </a:lvl7pPr>
            <a:lvl8pPr>
              <a:spcAft>
                <a:spcPts val="800"/>
              </a:spcAft>
              <a:defRPr sz="1600"/>
            </a:lvl8pPr>
            <a:lvl9pPr>
              <a:spcAft>
                <a:spcPts val="800"/>
              </a:spcAft>
              <a:defRPr sz="1400"/>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
        <p:nvSpPr>
          <p:cNvPr id="6" name="Content Placeholder 3">
            <a:extLst>
              <a:ext uri="{FF2B5EF4-FFF2-40B4-BE49-F238E27FC236}">
                <a16:creationId xmlns:a16="http://schemas.microsoft.com/office/drawing/2014/main" id="{01F88455-1BBD-41F7-9C9E-2D9024117D46}"/>
              </a:ext>
            </a:extLst>
          </p:cNvPr>
          <p:cNvSpPr>
            <a:spLocks noGrp="1"/>
          </p:cNvSpPr>
          <p:nvPr>
            <p:ph sz="quarter" idx="16" hasCustomPrompt="1"/>
          </p:nvPr>
        </p:nvSpPr>
        <p:spPr>
          <a:xfrm>
            <a:off x="566738" y="1495425"/>
            <a:ext cx="3895344" cy="3240087"/>
          </a:xfrm>
          <a:prstGeom prst="rect">
            <a:avLst/>
          </a:prstGeom>
        </p:spPr>
        <p:txBody>
          <a:bodyPr>
            <a:noAutofit/>
          </a:bodyPr>
          <a:lstStyle>
            <a:lvl1pPr>
              <a:spcAft>
                <a:spcPts val="800"/>
              </a:spcAft>
              <a:defRPr sz="1600"/>
            </a:lvl1pPr>
            <a:lvl2pPr>
              <a:spcAft>
                <a:spcPts val="800"/>
              </a:spcAft>
              <a:defRPr sz="1800"/>
            </a:lvl2pPr>
            <a:lvl3pPr>
              <a:spcAft>
                <a:spcPts val="800"/>
              </a:spcAft>
              <a:defRPr sz="1600"/>
            </a:lvl3pPr>
            <a:lvl4pPr>
              <a:spcAft>
                <a:spcPts val="800"/>
              </a:spcAft>
              <a:defRPr sz="1600"/>
            </a:lvl4pPr>
            <a:lvl5pPr>
              <a:spcAft>
                <a:spcPts val="800"/>
              </a:spcAft>
              <a:defRPr sz="1400"/>
            </a:lvl5pPr>
            <a:lvl6pPr>
              <a:spcAft>
                <a:spcPts val="800"/>
              </a:spcAft>
              <a:defRPr sz="1600"/>
            </a:lvl6pPr>
            <a:lvl7pPr>
              <a:spcAft>
                <a:spcPts val="800"/>
              </a:spcAft>
              <a:defRPr sz="1600"/>
            </a:lvl7pPr>
            <a:lvl8pPr>
              <a:spcAft>
                <a:spcPts val="800"/>
              </a:spcAft>
              <a:defRPr sz="1600"/>
            </a:lvl8pPr>
            <a:lvl9pPr>
              <a:spcAft>
                <a:spcPts val="800"/>
              </a:spcAft>
              <a:defRPr sz="1400"/>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454210802"/>
      </p:ext>
    </p:extLst>
  </p:cSld>
  <p:clrMapOvr>
    <a:masterClrMapping/>
  </p:clrMapOvr>
</p:sldLayout>
</file>

<file path=ppt/slideLayouts/slideLayout11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and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6C11A-DFCE-4ED2-9EC8-91C0124BE59A}"/>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7BA6FB78-EF6E-4F2B-B503-A04637F2E7BA}"/>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8E30CFE1-A61B-43F7-8B48-245ADF457E2C}"/>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478C7B6C-A49D-49C5-83C4-A641BAD16F83}"/>
              </a:ext>
            </a:extLst>
          </p:cNvPr>
          <p:cNvSpPr>
            <a:spLocks noGrp="1"/>
          </p:cNvSpPr>
          <p:nvPr>
            <p:ph sz="quarter" idx="12" hasCustomPrompt="1"/>
          </p:nvPr>
        </p:nvSpPr>
        <p:spPr>
          <a:xfrm>
            <a:off x="6135371" y="1495424"/>
            <a:ext cx="2468880" cy="3240088"/>
          </a:xfrm>
          <a:prstGeom prst="rect">
            <a:avLst/>
          </a:prstGeo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18pt</a:t>
            </a:r>
            <a:r>
              <a:rPr lang="en-US" dirty="0"/>
              <a:t>)</a:t>
            </a:r>
          </a:p>
          <a:p>
            <a:pPr lvl="7"/>
            <a:r>
              <a:rPr lang="en-US" dirty="0"/>
              <a:t>Alpha Bullet 1 (Arial </a:t>
            </a:r>
            <a:r>
              <a:rPr lang="en-US" dirty="0" err="1"/>
              <a:t>18pt</a:t>
            </a:r>
            <a:r>
              <a:rPr lang="en-US" dirty="0"/>
              <a:t>)</a:t>
            </a:r>
          </a:p>
          <a:p>
            <a:pPr lvl="8"/>
            <a:r>
              <a:rPr lang="en-US" dirty="0"/>
              <a:t>Alpha Bullet 2 (</a:t>
            </a:r>
            <a:r>
              <a:rPr lang="en-US" dirty="0" err="1"/>
              <a:t>16pt</a:t>
            </a:r>
            <a:r>
              <a:rPr lang="en-US" dirty="0"/>
              <a:t>)</a:t>
            </a:r>
            <a:endParaRPr lang="en-AU" dirty="0"/>
          </a:p>
        </p:txBody>
      </p:sp>
      <p:sp>
        <p:nvSpPr>
          <p:cNvPr id="6" name="Content Placeholder 8">
            <a:extLst>
              <a:ext uri="{FF2B5EF4-FFF2-40B4-BE49-F238E27FC236}">
                <a16:creationId xmlns:a16="http://schemas.microsoft.com/office/drawing/2014/main" id="{E1E59ADA-58CE-47FB-9507-ECDA62B62B19}"/>
              </a:ext>
            </a:extLst>
          </p:cNvPr>
          <p:cNvSpPr>
            <a:spLocks noGrp="1"/>
          </p:cNvSpPr>
          <p:nvPr>
            <p:ph sz="quarter" idx="15" hasCustomPrompt="1"/>
          </p:nvPr>
        </p:nvSpPr>
        <p:spPr>
          <a:xfrm>
            <a:off x="3351054" y="1495425"/>
            <a:ext cx="2468880" cy="3240088"/>
          </a:xfrm>
          <a:prstGeom prst="rect">
            <a:avLst/>
          </a:prstGeo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18pt</a:t>
            </a:r>
            <a:r>
              <a:rPr lang="en-US" dirty="0"/>
              <a:t>)</a:t>
            </a:r>
          </a:p>
          <a:p>
            <a:pPr lvl="7"/>
            <a:r>
              <a:rPr lang="en-US" dirty="0"/>
              <a:t>Alpha Bullet 1 (Arial </a:t>
            </a:r>
            <a:r>
              <a:rPr lang="en-US" dirty="0" err="1"/>
              <a:t>18pt</a:t>
            </a:r>
            <a:r>
              <a:rPr lang="en-US" dirty="0"/>
              <a:t>)</a:t>
            </a:r>
          </a:p>
          <a:p>
            <a:pPr lvl="8"/>
            <a:r>
              <a:rPr lang="en-US" dirty="0"/>
              <a:t>Alpha Bullet 2 (</a:t>
            </a:r>
            <a:r>
              <a:rPr lang="en-US" dirty="0" err="1"/>
              <a:t>16pt</a:t>
            </a:r>
            <a:r>
              <a:rPr lang="en-US" dirty="0"/>
              <a:t>)</a:t>
            </a:r>
            <a:endParaRPr lang="en-AU" dirty="0"/>
          </a:p>
        </p:txBody>
      </p:sp>
      <p:sp>
        <p:nvSpPr>
          <p:cNvPr id="7" name="Content Placeholder 3">
            <a:extLst>
              <a:ext uri="{FF2B5EF4-FFF2-40B4-BE49-F238E27FC236}">
                <a16:creationId xmlns:a16="http://schemas.microsoft.com/office/drawing/2014/main" id="{6CD1775A-730C-4282-AD7C-23B7FABF715B}"/>
              </a:ext>
            </a:extLst>
          </p:cNvPr>
          <p:cNvSpPr>
            <a:spLocks noGrp="1"/>
          </p:cNvSpPr>
          <p:nvPr>
            <p:ph sz="quarter" idx="16" hasCustomPrompt="1"/>
          </p:nvPr>
        </p:nvSpPr>
        <p:spPr>
          <a:xfrm>
            <a:off x="566738" y="1495425"/>
            <a:ext cx="2468880" cy="3240087"/>
          </a:xfrm>
          <a:prstGeom prst="rect">
            <a:avLst/>
          </a:prstGeom>
        </p:spPr>
        <p:txBody>
          <a:bodyPr>
            <a:noAutofit/>
          </a:bodyPr>
          <a:lstStyle>
            <a:lvl1pPr>
              <a:spcAft>
                <a:spcPts val="800"/>
              </a:spcAft>
              <a:defRPr sz="1600"/>
            </a:lvl1pPr>
            <a:lvl2pPr>
              <a:spcAft>
                <a:spcPts val="800"/>
              </a:spcAft>
              <a:defRPr sz="1800"/>
            </a:lvl2pPr>
            <a:lvl3pPr>
              <a:spcAft>
                <a:spcPts val="800"/>
              </a:spcAft>
              <a:defRPr sz="1600"/>
            </a:lvl3pPr>
            <a:lvl4pPr>
              <a:spcAft>
                <a:spcPts val="800"/>
              </a:spcAft>
              <a:defRPr sz="1600"/>
            </a:lvl4pPr>
            <a:lvl5pPr>
              <a:spcAft>
                <a:spcPts val="800"/>
              </a:spcAft>
              <a:defRPr sz="1400"/>
            </a:lvl5pPr>
            <a:lvl6pPr>
              <a:spcAft>
                <a:spcPts val="800"/>
              </a:spcAft>
              <a:defRPr sz="1600"/>
            </a:lvl6pPr>
            <a:lvl7pPr>
              <a:spcAft>
                <a:spcPts val="800"/>
              </a:spcAft>
              <a:defRPr sz="1600"/>
            </a:lvl7pPr>
            <a:lvl8pPr>
              <a:spcAft>
                <a:spcPts val="800"/>
              </a:spcAft>
              <a:defRPr sz="1600"/>
            </a:lvl8pPr>
            <a:lvl9pPr>
              <a:spcAft>
                <a:spcPts val="800"/>
              </a:spcAft>
              <a:defRPr sz="1400"/>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1421091922"/>
      </p:ext>
    </p:extLst>
  </p:cSld>
  <p:clrMapOvr>
    <a:masterClrMapping/>
  </p:clrMapOvr>
</p:sldLayout>
</file>

<file path=ppt/slideLayouts/slideLayout11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and 1/3 2/3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97D93-F195-4521-9D26-CAE94D7030D6}"/>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8055906F-D10E-4FBD-A090-953DEDEA3A84}"/>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1D399FF0-A1EA-421F-870D-3E6B861CC73F}"/>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54F8D4C3-4345-481B-8C90-FBED352E30D8}"/>
              </a:ext>
            </a:extLst>
          </p:cNvPr>
          <p:cNvSpPr>
            <a:spLocks noGrp="1"/>
          </p:cNvSpPr>
          <p:nvPr>
            <p:ph sz="quarter" idx="12" hasCustomPrompt="1"/>
          </p:nvPr>
        </p:nvSpPr>
        <p:spPr>
          <a:xfrm>
            <a:off x="566738" y="1495425"/>
            <a:ext cx="2485176" cy="3240087"/>
          </a:xfrm>
          <a:prstGeom prst="rect">
            <a:avLst/>
          </a:prstGeom>
        </p:spPr>
        <p:txBody>
          <a:bodyPr/>
          <a:lstStyle>
            <a:lvl1pPr>
              <a:defRPr/>
            </a:lvl1pPr>
            <a:lvl3pPr>
              <a:defRPr/>
            </a:lvl3pPr>
            <a:lvl6pPr>
              <a:defRPr/>
            </a:lvl6pPr>
          </a:lstStyle>
          <a:p>
            <a:pPr lvl="0"/>
            <a:r>
              <a:rPr lang="en-US" dirty="0"/>
              <a:t>Body Text (Arial </a:t>
            </a:r>
            <a:r>
              <a:rPr lang="en-US" dirty="0" err="1"/>
              <a:t>16pt</a:t>
            </a:r>
            <a:r>
              <a:rPr lang="en-US" dirty="0"/>
              <a:t>)</a:t>
            </a:r>
          </a:p>
          <a:p>
            <a:pPr lvl="1"/>
            <a:r>
              <a:rPr lang="en-US" dirty="0"/>
              <a:t>Heading 1</a:t>
            </a:r>
          </a:p>
          <a:p>
            <a:pPr lvl="2"/>
            <a:r>
              <a:rPr lang="en-US" dirty="0"/>
              <a:t>Bullet 1 (Arial </a:t>
            </a:r>
            <a:r>
              <a:rPr lang="en-US" dirty="0" err="1"/>
              <a:t>16pt</a:t>
            </a:r>
            <a:r>
              <a:rPr lang="en-US" dirty="0"/>
              <a:t>)</a:t>
            </a:r>
          </a:p>
          <a:p>
            <a:pPr lvl="3"/>
            <a:r>
              <a:rPr lang="en-US" dirty="0"/>
              <a:t>Bullet 2</a:t>
            </a:r>
          </a:p>
          <a:p>
            <a:pPr lvl="4"/>
            <a:r>
              <a:rPr lang="en-US" dirty="0"/>
              <a:t>Bullet 3</a:t>
            </a:r>
          </a:p>
          <a:p>
            <a:pPr lvl="5"/>
            <a:r>
              <a:rPr lang="en-US" dirty="0"/>
              <a:t>Heading 2 (Arial </a:t>
            </a:r>
            <a:r>
              <a:rPr lang="en-US" dirty="0" err="1"/>
              <a:t>16pt</a:t>
            </a:r>
            <a:r>
              <a:rPr lang="en-US" dirty="0"/>
              <a:t>)</a:t>
            </a:r>
          </a:p>
          <a:p>
            <a:pPr lvl="6"/>
            <a:r>
              <a:rPr lang="en-US" dirty="0"/>
              <a:t>Number Bullet</a:t>
            </a:r>
          </a:p>
          <a:p>
            <a:pPr lvl="7"/>
            <a:r>
              <a:rPr lang="en-US" dirty="0"/>
              <a:t>Alpha Bullet 1</a:t>
            </a:r>
          </a:p>
          <a:p>
            <a:pPr lvl="8"/>
            <a:r>
              <a:rPr lang="en-US" dirty="0"/>
              <a:t>Alpha Bullet 2</a:t>
            </a:r>
            <a:endParaRPr lang="en-AU" dirty="0"/>
          </a:p>
        </p:txBody>
      </p:sp>
      <p:sp>
        <p:nvSpPr>
          <p:cNvPr id="6" name="Content Placeholder 3">
            <a:extLst>
              <a:ext uri="{FF2B5EF4-FFF2-40B4-BE49-F238E27FC236}">
                <a16:creationId xmlns:a16="http://schemas.microsoft.com/office/drawing/2014/main" id="{8EFC1726-A40C-428C-AEBB-817E624FAFAC}"/>
              </a:ext>
            </a:extLst>
          </p:cNvPr>
          <p:cNvSpPr>
            <a:spLocks noGrp="1"/>
          </p:cNvSpPr>
          <p:nvPr>
            <p:ph sz="quarter" idx="13" hasCustomPrompt="1"/>
          </p:nvPr>
        </p:nvSpPr>
        <p:spPr>
          <a:xfrm>
            <a:off x="3352800" y="1495425"/>
            <a:ext cx="5251451" cy="3240087"/>
          </a:xfrm>
          <a:prstGeom prst="rect">
            <a:avLst/>
          </a:prstGeom>
        </p:spPr>
        <p:txBody>
          <a:bodyPr/>
          <a:lstStyle>
            <a:lvl1pPr>
              <a:defRPr/>
            </a:lvl1pPr>
            <a:lvl3pPr>
              <a:defRPr/>
            </a:lvl3pPr>
            <a:lvl4pPr>
              <a:defRPr/>
            </a:lvl4pPr>
            <a:lvl5pPr>
              <a:defRPr/>
            </a:lvl5pPr>
            <a:lvl6pPr>
              <a:defRPr/>
            </a:lvl6pPr>
            <a:lvl7pPr>
              <a:defRPr/>
            </a:lvl7pPr>
            <a:lvl8pPr>
              <a:defRPr/>
            </a:lvl8pPr>
            <a:lvl9pPr>
              <a:defRPr/>
            </a:lvl9pPr>
          </a:lstStyle>
          <a:p>
            <a:pPr lvl="0"/>
            <a:r>
              <a:rPr lang="en-US" dirty="0"/>
              <a:t>Body Text (Arial </a:t>
            </a:r>
            <a:r>
              <a:rPr lang="en-US" dirty="0" err="1"/>
              <a:t>16pt</a:t>
            </a:r>
            <a:r>
              <a:rPr lang="en-US" dirty="0"/>
              <a:t>)</a:t>
            </a:r>
          </a:p>
          <a:p>
            <a:pPr lvl="1"/>
            <a:r>
              <a:rPr lang="en-US" dirty="0"/>
              <a:t>Heading 1 </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2403683563"/>
      </p:ext>
    </p:extLst>
  </p:cSld>
  <p:clrMapOvr>
    <a:masterClrMapping/>
  </p:clrMapOvr>
</p:sldLayout>
</file>

<file path=ppt/slideLayouts/slideLayout11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C5D9DB50-E633-474F-A169-3689C55E2885}"/>
              </a:ext>
            </a:extLst>
          </p:cNvPr>
          <p:cNvSpPr>
            <a:spLocks noGrp="1"/>
          </p:cNvSpPr>
          <p:nvPr>
            <p:ph type="pic" sz="quarter" idx="23" hasCustomPrompt="1"/>
          </p:nvPr>
        </p:nvSpPr>
        <p:spPr>
          <a:xfrm>
            <a:off x="6012160" y="0"/>
            <a:ext cx="3131840" cy="5143500"/>
          </a:xfrm>
          <a:prstGeom prst="rect">
            <a:avLst/>
          </a:prstGeom>
        </p:spPr>
        <p:txBody>
          <a:bodyPr>
            <a:normAutofit/>
          </a:bodyPr>
          <a:lstStyle>
            <a:lvl1pPr>
              <a:defRPr sz="1000"/>
            </a:lvl1pPr>
          </a:lstStyle>
          <a:p>
            <a:r>
              <a:rPr lang="en-GB" dirty="0"/>
              <a:t> </a:t>
            </a:r>
          </a:p>
        </p:txBody>
      </p:sp>
      <p:sp>
        <p:nvSpPr>
          <p:cNvPr id="2" name="Title 1">
            <a:extLst>
              <a:ext uri="{FF2B5EF4-FFF2-40B4-BE49-F238E27FC236}">
                <a16:creationId xmlns:a16="http://schemas.microsoft.com/office/drawing/2014/main" id="{01799CA5-2BA1-4C62-B88C-5EAA7E7B8D5F}"/>
              </a:ext>
            </a:extLst>
          </p:cNvPr>
          <p:cNvSpPr>
            <a:spLocks noGrp="1"/>
          </p:cNvSpPr>
          <p:nvPr>
            <p:ph type="title" hasCustomPrompt="1"/>
          </p:nvPr>
        </p:nvSpPr>
        <p:spPr>
          <a:xfrm>
            <a:off x="566738" y="635531"/>
            <a:ext cx="4727448" cy="411480"/>
          </a:xfrm>
        </p:spPr>
        <p:txBody>
          <a:bodyPr/>
          <a:lstStyle>
            <a:lvl1pPr>
              <a:defRPr/>
            </a:lvl1pPr>
          </a:lstStyle>
          <a:p>
            <a:r>
              <a:rPr lang="en-US" dirty="0"/>
              <a:t>Click to edit heading</a:t>
            </a:r>
            <a:endParaRPr lang="en-GB" dirty="0"/>
          </a:p>
        </p:txBody>
      </p:sp>
      <p:sp>
        <p:nvSpPr>
          <p:cNvPr id="3" name="Slide Number Placeholder 2">
            <a:extLst>
              <a:ext uri="{FF2B5EF4-FFF2-40B4-BE49-F238E27FC236}">
                <a16:creationId xmlns:a16="http://schemas.microsoft.com/office/drawing/2014/main" id="{1AF7B0A5-05A7-4244-A474-BA8DDEDAFA28}"/>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D2408528-8D25-46E9-AA0D-DC2723542F79}"/>
              </a:ext>
            </a:extLst>
          </p:cNvPr>
          <p:cNvSpPr>
            <a:spLocks noGrp="1"/>
          </p:cNvSpPr>
          <p:nvPr>
            <p:ph type="ftr" sz="quarter" idx="11"/>
          </p:nvPr>
        </p:nvSpPr>
        <p:spPr>
          <a:xfrm>
            <a:off x="566739" y="4849813"/>
            <a:ext cx="4727448" cy="198437"/>
          </a:xfrm>
        </p:spPr>
        <p:txBody>
          <a:bodyPr/>
          <a:lstStyle/>
          <a:p>
            <a:endParaRPr lang="en-GB" dirty="0"/>
          </a:p>
        </p:txBody>
      </p:sp>
      <p:sp>
        <p:nvSpPr>
          <p:cNvPr id="5" name="Content Placeholder 3">
            <a:extLst>
              <a:ext uri="{FF2B5EF4-FFF2-40B4-BE49-F238E27FC236}">
                <a16:creationId xmlns:a16="http://schemas.microsoft.com/office/drawing/2014/main" id="{FD50A91B-AE39-45E9-863C-51598B7A8E5A}"/>
              </a:ext>
            </a:extLst>
          </p:cNvPr>
          <p:cNvSpPr>
            <a:spLocks noGrp="1"/>
          </p:cNvSpPr>
          <p:nvPr>
            <p:ph sz="quarter" idx="12" hasCustomPrompt="1"/>
          </p:nvPr>
        </p:nvSpPr>
        <p:spPr>
          <a:xfrm>
            <a:off x="566738" y="1495425"/>
            <a:ext cx="4724268" cy="3240087"/>
          </a:xfrm>
          <a:prstGeom prst="rect">
            <a:avLst/>
          </a:prstGeo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1066736686"/>
      </p:ext>
    </p:extLst>
  </p:cSld>
  <p:clrMapOvr>
    <a:masterClrMapping/>
  </p:clrMapOvr>
</p:sldLayout>
</file>

<file path=ppt/slideLayouts/slideLayout11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and 2/3 1/3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C5D1F-1B32-4686-BC04-D26A519F12D9}"/>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155894C9-45DB-49B5-9CD6-8417017A4C97}"/>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41E73C42-1864-4C56-9C13-A9B1AE4574FF}"/>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70ED4EA3-4F78-4A0A-AD56-E2C21EE81510}"/>
              </a:ext>
            </a:extLst>
          </p:cNvPr>
          <p:cNvSpPr>
            <a:spLocks noGrp="1"/>
          </p:cNvSpPr>
          <p:nvPr>
            <p:ph sz="quarter" idx="12" hasCustomPrompt="1"/>
          </p:nvPr>
        </p:nvSpPr>
        <p:spPr>
          <a:xfrm>
            <a:off x="566738" y="1495425"/>
            <a:ext cx="5224461" cy="3240087"/>
          </a:xfrm>
          <a:prstGeom prst="rect">
            <a:avLst/>
          </a:prstGeo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
        <p:nvSpPr>
          <p:cNvPr id="6" name="Content Placeholder 3">
            <a:extLst>
              <a:ext uri="{FF2B5EF4-FFF2-40B4-BE49-F238E27FC236}">
                <a16:creationId xmlns:a16="http://schemas.microsoft.com/office/drawing/2014/main" id="{B8DC5393-A634-469C-BBB3-F1E6BFFDA54D}"/>
              </a:ext>
            </a:extLst>
          </p:cNvPr>
          <p:cNvSpPr>
            <a:spLocks noGrp="1"/>
          </p:cNvSpPr>
          <p:nvPr>
            <p:ph sz="quarter" idx="13" hasCustomPrompt="1"/>
          </p:nvPr>
        </p:nvSpPr>
        <p:spPr>
          <a:xfrm>
            <a:off x="6076213" y="1495425"/>
            <a:ext cx="2528038" cy="3240087"/>
          </a:xfrm>
          <a:prstGeom prst="rect">
            <a:avLst/>
          </a:prstGeom>
        </p:spPr>
        <p:txBody>
          <a:bodyPr/>
          <a:lstStyle>
            <a:lvl1pPr>
              <a:defRPr/>
            </a:lvl1pPr>
            <a:lvl3pPr>
              <a:defRPr/>
            </a:lvl3pPr>
            <a:lvl6pPr>
              <a:defRPr/>
            </a:lvl6pPr>
          </a:lstStyle>
          <a:p>
            <a:pPr lvl="0"/>
            <a:r>
              <a:rPr lang="en-US" dirty="0"/>
              <a:t>Body Text (Arial </a:t>
            </a:r>
            <a:r>
              <a:rPr lang="en-US" dirty="0" err="1"/>
              <a:t>16pt</a:t>
            </a:r>
            <a:r>
              <a:rPr lang="en-US" dirty="0"/>
              <a:t>)</a:t>
            </a:r>
          </a:p>
          <a:p>
            <a:pPr lvl="1"/>
            <a:r>
              <a:rPr lang="en-US" dirty="0"/>
              <a:t>Heading 1</a:t>
            </a:r>
          </a:p>
          <a:p>
            <a:pPr lvl="2"/>
            <a:r>
              <a:rPr lang="en-US" dirty="0"/>
              <a:t>Bullet 1 (Arial </a:t>
            </a:r>
            <a:r>
              <a:rPr lang="en-US" dirty="0" err="1"/>
              <a:t>16pt</a:t>
            </a:r>
            <a:r>
              <a:rPr lang="en-US" dirty="0"/>
              <a:t>)</a:t>
            </a:r>
          </a:p>
          <a:p>
            <a:pPr lvl="3"/>
            <a:r>
              <a:rPr lang="en-US" dirty="0"/>
              <a:t>Bullet 2</a:t>
            </a:r>
          </a:p>
          <a:p>
            <a:pPr lvl="4"/>
            <a:r>
              <a:rPr lang="en-US" dirty="0"/>
              <a:t>Bullet 3</a:t>
            </a:r>
          </a:p>
          <a:p>
            <a:pPr lvl="5"/>
            <a:r>
              <a:rPr lang="en-US" dirty="0"/>
              <a:t>Heading 2 (Arial </a:t>
            </a:r>
            <a:r>
              <a:rPr lang="en-US" dirty="0" err="1"/>
              <a:t>16pt</a:t>
            </a:r>
            <a:r>
              <a:rPr lang="en-US" dirty="0"/>
              <a:t>)</a:t>
            </a:r>
          </a:p>
          <a:p>
            <a:pPr lvl="6"/>
            <a:r>
              <a:rPr lang="en-US" dirty="0"/>
              <a:t>Number Bullet</a:t>
            </a:r>
          </a:p>
          <a:p>
            <a:pPr lvl="7"/>
            <a:r>
              <a:rPr lang="en-US" dirty="0"/>
              <a:t>Alpha Bullet 1</a:t>
            </a:r>
          </a:p>
          <a:p>
            <a:pPr lvl="8"/>
            <a:r>
              <a:rPr lang="en-US" dirty="0"/>
              <a:t>Alpha Bullet 2</a:t>
            </a:r>
            <a:endParaRPr lang="en-AU" dirty="0"/>
          </a:p>
        </p:txBody>
      </p:sp>
    </p:spTree>
    <p:extLst>
      <p:ext uri="{BB962C8B-B14F-4D97-AF65-F5344CB8AC3E}">
        <p14:creationId xmlns:p14="http://schemas.microsoft.com/office/powerpoint/2010/main" val="517642135"/>
      </p:ext>
    </p:extLst>
  </p:cSld>
  <p:clrMapOvr>
    <a:masterClrMapping/>
  </p:clrMapOvr>
</p:sldLayout>
</file>

<file path=ppt/slideLayouts/slideLayout11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Charts and tex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B4F9D-A4E3-49C0-812F-A19D90B479A0}"/>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AE5531B3-AAED-46C5-95EF-A976D9CAB9DD}"/>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C6822C87-1E1F-4769-96B9-770FFC48291C}"/>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4548A637-6E5C-418A-8614-B1355919779C}"/>
              </a:ext>
            </a:extLst>
          </p:cNvPr>
          <p:cNvSpPr>
            <a:spLocks noGrp="1"/>
          </p:cNvSpPr>
          <p:nvPr>
            <p:ph sz="quarter" idx="12" hasCustomPrompt="1"/>
          </p:nvPr>
        </p:nvSpPr>
        <p:spPr>
          <a:xfrm>
            <a:off x="566738" y="1495425"/>
            <a:ext cx="4365301" cy="3240088"/>
          </a:xfrm>
          <a:prstGeom prst="rect">
            <a:avLst/>
          </a:prstGeom>
        </p:spPr>
        <p:txBody>
          <a:bodyPr/>
          <a:lstStyle>
            <a:lvl1pPr>
              <a:defRPr/>
            </a:lvl1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
        <p:nvSpPr>
          <p:cNvPr id="6" name="Content Placeholder 3">
            <a:extLst>
              <a:ext uri="{FF2B5EF4-FFF2-40B4-BE49-F238E27FC236}">
                <a16:creationId xmlns:a16="http://schemas.microsoft.com/office/drawing/2014/main" id="{695C9842-C7F7-409B-A8BD-6FC3B596968C}"/>
              </a:ext>
            </a:extLst>
          </p:cNvPr>
          <p:cNvSpPr>
            <a:spLocks noGrp="1"/>
          </p:cNvSpPr>
          <p:nvPr>
            <p:ph sz="quarter" idx="13" hasCustomPrompt="1"/>
          </p:nvPr>
        </p:nvSpPr>
        <p:spPr>
          <a:xfrm>
            <a:off x="5352653" y="1495425"/>
            <a:ext cx="3251598" cy="3240088"/>
          </a:xfrm>
          <a:prstGeom prst="rect">
            <a:avLst/>
          </a:prstGeom>
        </p:spPr>
        <p:txBody>
          <a:bodyPr/>
          <a:lstStyle>
            <a:lvl1pPr>
              <a:spcAft>
                <a:spcPts val="800"/>
              </a:spcAft>
              <a:defRPr/>
            </a:lvl1pPr>
            <a:lvl2pPr>
              <a:spcAft>
                <a:spcPts val="800"/>
              </a:spcAft>
              <a:defRPr/>
            </a:lvl2pPr>
            <a:lvl3pPr>
              <a:spcAft>
                <a:spcPts val="800"/>
              </a:spcAft>
              <a:defRPr/>
            </a:lvl3pPr>
            <a:lvl4pPr>
              <a:spcAft>
                <a:spcPts val="800"/>
              </a:spcAft>
              <a:defRPr/>
            </a:lvl4pPr>
            <a:lvl5pPr>
              <a:spcAft>
                <a:spcPts val="800"/>
              </a:spcAft>
              <a:defRPr/>
            </a:lvl5pPr>
            <a:lvl6pPr>
              <a:spcAft>
                <a:spcPts val="800"/>
              </a:spcAft>
              <a:defRPr/>
            </a:lvl6pPr>
            <a:lvl7pPr>
              <a:spcAft>
                <a:spcPts val="800"/>
              </a:spcAft>
              <a:defRPr/>
            </a:lvl7pPr>
            <a:lvl8pPr>
              <a:spcAft>
                <a:spcPts val="800"/>
              </a:spcAft>
              <a:defRPr/>
            </a:lvl8pPr>
            <a:lvl9pPr>
              <a:spcAft>
                <a:spcPts val="800"/>
              </a:spcAft>
              <a:defRPr/>
            </a:lvl9pPr>
          </a:lstStyle>
          <a:p>
            <a:pPr lvl="0"/>
            <a:r>
              <a:rPr lang="en-US" dirty="0"/>
              <a:t>Body Text (Arial </a:t>
            </a:r>
            <a:r>
              <a:rPr lang="en-US" dirty="0" err="1"/>
              <a:t>16pt</a:t>
            </a:r>
            <a:r>
              <a:rPr lang="en-US" dirty="0"/>
              <a:t>)</a:t>
            </a:r>
          </a:p>
          <a:p>
            <a:pPr lvl="1"/>
            <a:r>
              <a:rPr lang="en-US" dirty="0"/>
              <a:t>Heading 1</a:t>
            </a:r>
          </a:p>
          <a:p>
            <a:pPr lvl="2"/>
            <a:r>
              <a:rPr lang="en-US" dirty="0"/>
              <a:t>Bullet 1 (Arial </a:t>
            </a:r>
            <a:r>
              <a:rPr lang="en-US" dirty="0" err="1"/>
              <a:t>16pt</a:t>
            </a:r>
            <a:r>
              <a:rPr lang="en-US" dirty="0"/>
              <a:t>)</a:t>
            </a:r>
          </a:p>
          <a:p>
            <a:pPr lvl="3"/>
            <a:r>
              <a:rPr lang="en-US" dirty="0"/>
              <a:t>Bullet 2</a:t>
            </a:r>
          </a:p>
          <a:p>
            <a:pPr lvl="4"/>
            <a:r>
              <a:rPr lang="en-US" dirty="0"/>
              <a:t>Bullet 3</a:t>
            </a:r>
          </a:p>
          <a:p>
            <a:pPr lvl="5"/>
            <a:r>
              <a:rPr lang="en-US" dirty="0"/>
              <a:t>Heading 2 (Arial </a:t>
            </a:r>
            <a:r>
              <a:rPr lang="en-US" dirty="0" err="1"/>
              <a:t>16pt</a:t>
            </a:r>
            <a:r>
              <a:rPr lang="en-US" dirty="0"/>
              <a:t>)</a:t>
            </a:r>
          </a:p>
          <a:p>
            <a:pPr lvl="6"/>
            <a:r>
              <a:rPr lang="en-US" dirty="0"/>
              <a:t>Number Bullet</a:t>
            </a:r>
          </a:p>
          <a:p>
            <a:pPr lvl="7"/>
            <a:r>
              <a:rPr lang="en-US" dirty="0"/>
              <a:t>Alpha Bullet 1</a:t>
            </a:r>
          </a:p>
          <a:p>
            <a:pPr lvl="8"/>
            <a:r>
              <a:rPr lang="en-US" dirty="0"/>
              <a:t>Alpha Bullet 2</a:t>
            </a:r>
            <a:endParaRPr lang="en-AU" dirty="0"/>
          </a:p>
        </p:txBody>
      </p:sp>
    </p:spTree>
    <p:extLst>
      <p:ext uri="{BB962C8B-B14F-4D97-AF65-F5344CB8AC3E}">
        <p14:creationId xmlns:p14="http://schemas.microsoft.com/office/powerpoint/2010/main" val="2404121309"/>
      </p:ext>
    </p:extLst>
  </p:cSld>
  <p:clrMapOvr>
    <a:masterClrMapping/>
  </p:clrMapOvr>
</p:sldLayout>
</file>

<file path=ppt/slideLayouts/slideLayout11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ext and 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F8D47-174F-4693-AD52-883487C87994}"/>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DE81D451-8528-4ECE-9A7E-BF4B10438C12}"/>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C7D9033F-8179-46DE-B429-508F03931369}"/>
              </a:ext>
            </a:extLst>
          </p:cNvPr>
          <p:cNvSpPr>
            <a:spLocks noGrp="1"/>
          </p:cNvSpPr>
          <p:nvPr>
            <p:ph type="ftr" sz="quarter" idx="11"/>
          </p:nvPr>
        </p:nvSpPr>
        <p:spPr/>
        <p:txBody>
          <a:bodyPr/>
          <a:lstStyle/>
          <a:p>
            <a:endParaRPr lang="en-GB" dirty="0"/>
          </a:p>
        </p:txBody>
      </p:sp>
      <p:sp>
        <p:nvSpPr>
          <p:cNvPr id="5" name="Content Placeholder 3">
            <a:extLst>
              <a:ext uri="{FF2B5EF4-FFF2-40B4-BE49-F238E27FC236}">
                <a16:creationId xmlns:a16="http://schemas.microsoft.com/office/drawing/2014/main" id="{3B1157C4-822E-4B15-8107-B93277765520}"/>
              </a:ext>
            </a:extLst>
          </p:cNvPr>
          <p:cNvSpPr>
            <a:spLocks noGrp="1"/>
          </p:cNvSpPr>
          <p:nvPr>
            <p:ph sz="quarter" idx="15" hasCustomPrompt="1"/>
          </p:nvPr>
        </p:nvSpPr>
        <p:spPr>
          <a:xfrm>
            <a:off x="5428804" y="1499611"/>
            <a:ext cx="3175448" cy="3231716"/>
          </a:xfrm>
          <a:prstGeom prst="rect">
            <a:avLst/>
          </a:prstGeom>
        </p:spPr>
        <p:txBody>
          <a:bodyPr/>
          <a:lstStyle>
            <a:lvl1pPr>
              <a:spcAft>
                <a:spcPts val="800"/>
              </a:spcAft>
              <a:defRPr sz="1600"/>
            </a:lvl1pPr>
            <a:lvl2pPr>
              <a:spcAft>
                <a:spcPts val="800"/>
              </a:spcAft>
              <a:defRPr sz="1400" b="1"/>
            </a:lvl2pPr>
            <a:lvl3pPr>
              <a:spcAft>
                <a:spcPts val="800"/>
              </a:spcAft>
              <a:defRPr sz="1600"/>
            </a:lvl3pPr>
            <a:lvl4pPr>
              <a:spcAft>
                <a:spcPts val="800"/>
              </a:spcAft>
              <a:defRPr sz="1600"/>
            </a:lvl4pPr>
            <a:lvl5pPr>
              <a:spcAft>
                <a:spcPts val="800"/>
              </a:spcAft>
              <a:defRPr sz="1400"/>
            </a:lvl5pPr>
            <a:lvl6pPr>
              <a:spcAft>
                <a:spcPts val="800"/>
              </a:spcAft>
              <a:defRPr sz="1600"/>
            </a:lvl6pPr>
            <a:lvl7pPr>
              <a:spcAft>
                <a:spcPts val="800"/>
              </a:spcAft>
              <a:defRPr sz="1600"/>
            </a:lvl7pPr>
            <a:lvl8pPr>
              <a:spcAft>
                <a:spcPts val="800"/>
              </a:spcAft>
              <a:defRPr sz="1600"/>
            </a:lvl8pPr>
            <a:lvl9pPr>
              <a:spcAft>
                <a:spcPts val="800"/>
              </a:spcAft>
              <a:defRPr sz="1400"/>
            </a:lvl9pPr>
          </a:lstStyle>
          <a:p>
            <a:pPr lvl="0"/>
            <a:r>
              <a:rPr lang="en-US" dirty="0"/>
              <a:t>Body Text (Arial </a:t>
            </a:r>
            <a:r>
              <a:rPr lang="en-US" dirty="0" err="1"/>
              <a:t>16pt</a:t>
            </a:r>
            <a:r>
              <a:rPr lang="en-US" dirty="0"/>
              <a:t>)</a:t>
            </a:r>
          </a:p>
          <a:p>
            <a:pPr lvl="1"/>
            <a:r>
              <a:rPr lang="en-US" dirty="0"/>
              <a:t>Heading 1 (Arial </a:t>
            </a:r>
            <a:r>
              <a:rPr lang="en-US" dirty="0" err="1"/>
              <a:t>14pt</a:t>
            </a:r>
            <a:r>
              <a:rPr lang="en-US" dirty="0"/>
              <a:t>)</a:t>
            </a:r>
          </a:p>
        </p:txBody>
      </p:sp>
      <p:sp>
        <p:nvSpPr>
          <p:cNvPr id="6" name="object 8">
            <a:extLst>
              <a:ext uri="{FF2B5EF4-FFF2-40B4-BE49-F238E27FC236}">
                <a16:creationId xmlns:a16="http://schemas.microsoft.com/office/drawing/2014/main" id="{47FC4219-F3E5-4A09-B2B6-97FA825E7972}"/>
              </a:ext>
            </a:extLst>
          </p:cNvPr>
          <p:cNvSpPr/>
          <p:nvPr userDrawn="1"/>
        </p:nvSpPr>
        <p:spPr>
          <a:xfrm>
            <a:off x="5435005" y="1122964"/>
            <a:ext cx="300945" cy="259025"/>
          </a:xfrm>
          <a:custGeom>
            <a:avLst/>
            <a:gdLst/>
            <a:ahLst/>
            <a:cxnLst/>
            <a:rect l="l" t="t" r="r" b="b"/>
            <a:pathLst>
              <a:path w="300990" h="259079">
                <a:moveTo>
                  <a:pt x="108788" y="0"/>
                </a:moveTo>
                <a:lnTo>
                  <a:pt x="57904" y="27984"/>
                </a:lnTo>
                <a:lnTo>
                  <a:pt x="24574" y="59931"/>
                </a:lnTo>
                <a:lnTo>
                  <a:pt x="6143" y="100053"/>
                </a:lnTo>
                <a:lnTo>
                  <a:pt x="0" y="152539"/>
                </a:lnTo>
                <a:lnTo>
                  <a:pt x="0" y="258775"/>
                </a:lnTo>
                <a:lnTo>
                  <a:pt x="138772" y="258775"/>
                </a:lnTo>
                <a:lnTo>
                  <a:pt x="138772" y="130657"/>
                </a:lnTo>
                <a:lnTo>
                  <a:pt x="72415" y="130657"/>
                </a:lnTo>
                <a:lnTo>
                  <a:pt x="73991" y="119470"/>
                </a:lnTo>
                <a:lnTo>
                  <a:pt x="96483" y="82049"/>
                </a:lnTo>
                <a:lnTo>
                  <a:pt x="138772" y="56451"/>
                </a:lnTo>
                <a:lnTo>
                  <a:pt x="108788" y="0"/>
                </a:lnTo>
                <a:close/>
              </a:path>
              <a:path w="300990" h="259079">
                <a:moveTo>
                  <a:pt x="270522" y="0"/>
                </a:moveTo>
                <a:lnTo>
                  <a:pt x="219638" y="27984"/>
                </a:lnTo>
                <a:lnTo>
                  <a:pt x="186309" y="59931"/>
                </a:lnTo>
                <a:lnTo>
                  <a:pt x="167884" y="100053"/>
                </a:lnTo>
                <a:lnTo>
                  <a:pt x="161747" y="152539"/>
                </a:lnTo>
                <a:lnTo>
                  <a:pt x="161747" y="258775"/>
                </a:lnTo>
                <a:lnTo>
                  <a:pt x="300507" y="258775"/>
                </a:lnTo>
                <a:lnTo>
                  <a:pt x="300507" y="130657"/>
                </a:lnTo>
                <a:lnTo>
                  <a:pt x="234149" y="130657"/>
                </a:lnTo>
                <a:lnTo>
                  <a:pt x="235726" y="119470"/>
                </a:lnTo>
                <a:lnTo>
                  <a:pt x="258218" y="82049"/>
                </a:lnTo>
                <a:lnTo>
                  <a:pt x="300507" y="56451"/>
                </a:lnTo>
                <a:lnTo>
                  <a:pt x="270522" y="0"/>
                </a:lnTo>
                <a:close/>
              </a:path>
            </a:pathLst>
          </a:custGeom>
          <a:solidFill>
            <a:schemeClr val="tx2"/>
          </a:solidFill>
        </p:spPr>
        <p:txBody>
          <a:bodyPr wrap="square" lIns="0" tIns="0" rIns="0" bIns="0" rtlCol="0"/>
          <a:lstStyle/>
          <a:p>
            <a:endParaRPr sz="2100" dirty="0"/>
          </a:p>
        </p:txBody>
      </p:sp>
      <p:sp>
        <p:nvSpPr>
          <p:cNvPr id="7" name="object 7">
            <a:extLst>
              <a:ext uri="{FF2B5EF4-FFF2-40B4-BE49-F238E27FC236}">
                <a16:creationId xmlns:a16="http://schemas.microsoft.com/office/drawing/2014/main" id="{5821A0E5-EA60-417F-9935-1CC341AA26F2}"/>
              </a:ext>
            </a:extLst>
          </p:cNvPr>
          <p:cNvSpPr/>
          <p:nvPr userDrawn="1"/>
        </p:nvSpPr>
        <p:spPr>
          <a:xfrm>
            <a:off x="5266402" y="1499611"/>
            <a:ext cx="45719" cy="3017520"/>
          </a:xfrm>
          <a:custGeom>
            <a:avLst/>
            <a:gdLst/>
            <a:ahLst/>
            <a:cxnLst/>
            <a:rect l="l" t="t" r="r" b="b"/>
            <a:pathLst>
              <a:path h="1649729">
                <a:moveTo>
                  <a:pt x="0" y="0"/>
                </a:moveTo>
                <a:lnTo>
                  <a:pt x="0" y="1649717"/>
                </a:lnTo>
              </a:path>
            </a:pathLst>
          </a:custGeom>
          <a:ln w="12700">
            <a:solidFill>
              <a:schemeClr val="bg2"/>
            </a:solidFill>
          </a:ln>
        </p:spPr>
        <p:txBody>
          <a:bodyPr wrap="square" lIns="0" tIns="0" rIns="0" bIns="0" rtlCol="0"/>
          <a:lstStyle/>
          <a:p>
            <a:endParaRPr sz="2100" dirty="0"/>
          </a:p>
        </p:txBody>
      </p:sp>
      <p:sp>
        <p:nvSpPr>
          <p:cNvPr id="8" name="Content Placeholder 3">
            <a:extLst>
              <a:ext uri="{FF2B5EF4-FFF2-40B4-BE49-F238E27FC236}">
                <a16:creationId xmlns:a16="http://schemas.microsoft.com/office/drawing/2014/main" id="{26A3DF23-2782-423C-BC0B-C430D2A14FE2}"/>
              </a:ext>
            </a:extLst>
          </p:cNvPr>
          <p:cNvSpPr>
            <a:spLocks noGrp="1"/>
          </p:cNvSpPr>
          <p:nvPr>
            <p:ph sz="quarter" idx="16" hasCustomPrompt="1"/>
          </p:nvPr>
        </p:nvSpPr>
        <p:spPr>
          <a:xfrm>
            <a:off x="566738" y="1495425"/>
            <a:ext cx="3849624" cy="3235902"/>
          </a:xfrm>
          <a:prstGeom prst="rect">
            <a:avLst/>
          </a:prstGeom>
        </p:spPr>
        <p:txBody>
          <a:bodyPr/>
          <a:lstStyle>
            <a:lvl1pPr>
              <a:defRPr/>
            </a:lvl1p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1520519133"/>
      </p:ext>
    </p:extLst>
  </p:cSld>
  <p:clrMapOvr>
    <a:masterClrMapping/>
  </p:clrMapOvr>
</p:sldLayout>
</file>

<file path=ppt/slideLayouts/slideLayout11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84FFD-D17E-4CDD-8899-F33A45F7819F}"/>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D9D9666E-D4AC-4BCC-8E79-A30FB6744ABD}"/>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FDF2B86E-8F88-486A-98DD-CC82C9723F28}"/>
              </a:ext>
            </a:extLst>
          </p:cNvPr>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1251445101"/>
      </p:ext>
    </p:extLst>
  </p:cSld>
  <p:clrMapOvr>
    <a:masterClrMapping/>
  </p:clrMapOvr>
</p:sldLayout>
</file>

<file path=ppt/slideLayouts/slideLayout118.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Devices (Ph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9E084-53D9-483B-96D3-C765DA30FAAA}"/>
              </a:ext>
            </a:extLst>
          </p:cNvPr>
          <p:cNvSpPr>
            <a:spLocks noGrp="1"/>
          </p:cNvSpPr>
          <p:nvPr>
            <p:ph type="title"/>
          </p:nvPr>
        </p:nvSpPr>
        <p:spPr>
          <a:xfrm>
            <a:off x="3200400" y="635531"/>
            <a:ext cx="5403850" cy="411480"/>
          </a:xfrm>
        </p:spPr>
        <p:txBody>
          <a:body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7EE2D31F-52C9-4B1E-8037-D9852BA5142F}"/>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782E4A75-3504-4C7D-954E-327B70C4A97B}"/>
              </a:ext>
            </a:extLst>
          </p:cNvPr>
          <p:cNvSpPr>
            <a:spLocks noGrp="1"/>
          </p:cNvSpPr>
          <p:nvPr>
            <p:ph type="ftr" sz="quarter" idx="11"/>
          </p:nvPr>
        </p:nvSpPr>
        <p:spPr/>
        <p:txBody>
          <a:bodyPr/>
          <a:lstStyle/>
          <a:p>
            <a:endParaRPr lang="en-GB" dirty="0"/>
          </a:p>
        </p:txBody>
      </p:sp>
      <p:pic>
        <p:nvPicPr>
          <p:cNvPr id="5" name="Picture 4">
            <a:extLst>
              <a:ext uri="{FF2B5EF4-FFF2-40B4-BE49-F238E27FC236}">
                <a16:creationId xmlns:a16="http://schemas.microsoft.com/office/drawing/2014/main" id="{AD3A3FC6-20EC-4896-B5E2-A0B08F9F14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39019" y="765928"/>
            <a:ext cx="2104181" cy="4063247"/>
          </a:xfrm>
          <a:prstGeom prst="rect">
            <a:avLst/>
          </a:prstGeom>
        </p:spPr>
      </p:pic>
      <p:sp>
        <p:nvSpPr>
          <p:cNvPr id="6" name="Picture Placeholder 9">
            <a:extLst>
              <a:ext uri="{FF2B5EF4-FFF2-40B4-BE49-F238E27FC236}">
                <a16:creationId xmlns:a16="http://schemas.microsoft.com/office/drawing/2014/main" id="{261CABC7-A5E0-4CC1-93D0-E40F3EA26168}"/>
              </a:ext>
            </a:extLst>
          </p:cNvPr>
          <p:cNvSpPr>
            <a:spLocks noGrp="1"/>
          </p:cNvSpPr>
          <p:nvPr>
            <p:ph type="pic" sz="quarter" idx="13"/>
          </p:nvPr>
        </p:nvSpPr>
        <p:spPr>
          <a:xfrm>
            <a:off x="882650" y="1333500"/>
            <a:ext cx="1644650" cy="2940050"/>
          </a:xfrm>
          <a:prstGeom prst="rect">
            <a:avLst/>
          </a:prstGeom>
        </p:spPr>
        <p:txBody>
          <a:bodyPr/>
          <a:lstStyle/>
          <a:p>
            <a:endParaRPr lang="en-GB" dirty="0"/>
          </a:p>
        </p:txBody>
      </p:sp>
      <p:sp>
        <p:nvSpPr>
          <p:cNvPr id="8" name="Content Placeholder 7">
            <a:extLst>
              <a:ext uri="{FF2B5EF4-FFF2-40B4-BE49-F238E27FC236}">
                <a16:creationId xmlns:a16="http://schemas.microsoft.com/office/drawing/2014/main" id="{E51903B8-FE4E-4CF9-BCA7-37455678A74D}"/>
              </a:ext>
            </a:extLst>
          </p:cNvPr>
          <p:cNvSpPr>
            <a:spLocks noGrp="1"/>
          </p:cNvSpPr>
          <p:nvPr>
            <p:ph sz="quarter" idx="14" hasCustomPrompt="1"/>
          </p:nvPr>
        </p:nvSpPr>
        <p:spPr>
          <a:xfrm>
            <a:off x="3200400" y="1495425"/>
            <a:ext cx="5402029" cy="3240088"/>
          </a:xfrm>
          <a:prstGeom prst="rect">
            <a:avLst/>
          </a:prstGeom>
        </p:spPr>
        <p:txBody>
          <a:bodyPr>
            <a:noAutofit/>
          </a:bodyPr>
          <a:lstStyle>
            <a:lvl1pPr>
              <a:defRPr sz="1600"/>
            </a:lvl1pPr>
            <a:lvl2pPr>
              <a:defRPr sz="1800"/>
            </a:lvl2pPr>
            <a:lvl3pPr>
              <a:defRPr sz="1600"/>
            </a:lvl3pPr>
            <a:lvl4pPr>
              <a:defRPr sz="1600"/>
            </a:lvl4pPr>
            <a:lvl5pPr>
              <a:defRPr sz="1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559401328"/>
      </p:ext>
    </p:extLst>
  </p:cSld>
  <p:clrMapOvr>
    <a:masterClrMapping/>
  </p:clrMapOvr>
</p:sldLayout>
</file>

<file path=ppt/slideLayouts/slideLayout119.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Short Bios 2">
    <p:spTree>
      <p:nvGrpSpPr>
        <p:cNvPr id="1" name=""/>
        <p:cNvGrpSpPr/>
        <p:nvPr/>
      </p:nvGrpSpPr>
      <p:grpSpPr>
        <a:xfrm>
          <a:off x="0" y="0"/>
          <a:ext cx="0" cy="0"/>
          <a:chOff x="0" y="0"/>
          <a:chExt cx="0" cy="0"/>
        </a:xfrm>
      </p:grpSpPr>
      <p:sp>
        <p:nvSpPr>
          <p:cNvPr id="2" name="Title 1"/>
          <p:cNvSpPr>
            <a:spLocks noGrp="1"/>
          </p:cNvSpPr>
          <p:nvPr>
            <p:ph type="title"/>
          </p:nvPr>
        </p:nvSpPr>
        <p:spPr>
          <a:xfrm>
            <a:off x="566737" y="631244"/>
            <a:ext cx="8037513" cy="411480"/>
          </a:xfrm>
          <a:prstGeom prst="rect">
            <a:avLst/>
          </a:prstGeom>
        </p:spPr>
        <p:txBody>
          <a:bodyPr/>
          <a:lstStyle/>
          <a:p>
            <a:r>
              <a:rPr lang="en-US" dirty="0"/>
              <a:t>Click to edit Master title style</a:t>
            </a:r>
            <a:endParaRPr lang="en-GB" dirty="0"/>
          </a:p>
        </p:txBody>
      </p:sp>
      <p:sp>
        <p:nvSpPr>
          <p:cNvPr id="3" name="Slide Number Placeholder 2"/>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9" name="Picture Placeholder 3"/>
          <p:cNvSpPr>
            <a:spLocks noGrp="1"/>
          </p:cNvSpPr>
          <p:nvPr>
            <p:ph type="pic" sz="quarter" idx="12" hasCustomPrompt="1"/>
          </p:nvPr>
        </p:nvSpPr>
        <p:spPr>
          <a:xfrm>
            <a:off x="566456" y="128362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800"/>
              </a:spcAft>
              <a:buClr>
                <a:schemeClr val="tx1"/>
              </a:buClr>
              <a:buSzTx/>
              <a:buFont typeface="Arial" pitchFamily="34" charset="0"/>
              <a:buNone/>
              <a:tabLst/>
              <a:defRPr sz="900"/>
            </a:lvl1pPr>
          </a:lstStyle>
          <a:p>
            <a:r>
              <a:rPr lang="en-US" dirty="0"/>
              <a:t>click icon to add picture</a:t>
            </a:r>
            <a:endParaRPr lang="en-GB" dirty="0"/>
          </a:p>
        </p:txBody>
      </p:sp>
      <p:sp>
        <p:nvSpPr>
          <p:cNvPr id="10" name="Text Placeholder 9"/>
          <p:cNvSpPr>
            <a:spLocks noGrp="1"/>
          </p:cNvSpPr>
          <p:nvPr>
            <p:ph type="body" sz="quarter" idx="13" hasCustomPrompt="1"/>
          </p:nvPr>
        </p:nvSpPr>
        <p:spPr>
          <a:xfrm>
            <a:off x="1371880" y="1283627"/>
            <a:ext cx="2011680"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cxnSp>
        <p:nvCxnSpPr>
          <p:cNvPr id="12" name="Straight Connector 11"/>
          <p:cNvCxnSpPr/>
          <p:nvPr userDrawn="1"/>
        </p:nvCxnSpPr>
        <p:spPr>
          <a:xfrm>
            <a:off x="1371880" y="2172379"/>
            <a:ext cx="3055350" cy="0"/>
          </a:xfrm>
          <a:prstGeom prst="line">
            <a:avLst/>
          </a:prstGeom>
          <a:ln w="12700">
            <a:solidFill>
              <a:schemeClr val="bg2"/>
            </a:solidFill>
            <a:tailEnd type="none"/>
          </a:ln>
        </p:spPr>
        <p:style>
          <a:lnRef idx="1">
            <a:schemeClr val="accent1"/>
          </a:lnRef>
          <a:fillRef idx="0">
            <a:schemeClr val="accent1"/>
          </a:fillRef>
          <a:effectRef idx="0">
            <a:schemeClr val="accent1"/>
          </a:effectRef>
          <a:fontRef idx="minor">
            <a:schemeClr val="tx1"/>
          </a:fontRef>
        </p:style>
      </p:cxnSp>
      <p:sp>
        <p:nvSpPr>
          <p:cNvPr id="13" name="Content Placeholder 7"/>
          <p:cNvSpPr>
            <a:spLocks noGrp="1"/>
          </p:cNvSpPr>
          <p:nvPr>
            <p:ph sz="quarter" idx="14"/>
          </p:nvPr>
        </p:nvSpPr>
        <p:spPr>
          <a:xfrm>
            <a:off x="566455" y="2375587"/>
            <a:ext cx="3860775" cy="2359925"/>
          </a:xfrm>
          <a:prstGeom prst="rect">
            <a:avLst/>
          </a:prstGeom>
        </p:spPr>
        <p:txBody>
          <a:bodyPr>
            <a:noAutofit/>
          </a:bodyPr>
          <a:lstStyle>
            <a:lvl1pPr>
              <a:defRPr sz="1000"/>
            </a:lvl1pPr>
            <a:lvl2pPr>
              <a:defRPr sz="1800"/>
            </a:lvl2pPr>
            <a:lvl3pPr>
              <a:defRPr sz="1600"/>
            </a:lvl3pPr>
            <a:lvl4pPr>
              <a:defRPr sz="1600"/>
            </a:lvl4pPr>
            <a:lvl5pPr>
              <a:defRPr sz="1400"/>
            </a:lvl5pPr>
          </a:lstStyle>
          <a:p>
            <a:pPr lvl="0"/>
            <a:r>
              <a:rPr lang="en-US" dirty="0"/>
              <a:t>Edit Master text styles</a:t>
            </a:r>
            <a:endParaRPr lang="en-GB" dirty="0"/>
          </a:p>
        </p:txBody>
      </p:sp>
      <p:sp>
        <p:nvSpPr>
          <p:cNvPr id="14" name="Picture Placeholder 3"/>
          <p:cNvSpPr>
            <a:spLocks noGrp="1"/>
          </p:cNvSpPr>
          <p:nvPr>
            <p:ph type="pic" sz="quarter" idx="15" hasCustomPrompt="1"/>
          </p:nvPr>
        </p:nvSpPr>
        <p:spPr>
          <a:xfrm>
            <a:off x="4723756" y="128362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800"/>
              </a:spcAft>
              <a:buClr>
                <a:schemeClr val="tx1"/>
              </a:buClr>
              <a:buSzTx/>
              <a:buFont typeface="Arial" pitchFamily="34" charset="0"/>
              <a:buNone/>
              <a:tabLst/>
              <a:defRPr sz="900"/>
            </a:lvl1pPr>
          </a:lstStyle>
          <a:p>
            <a:r>
              <a:rPr lang="en-US" dirty="0"/>
              <a:t>click icon to add picture</a:t>
            </a:r>
            <a:endParaRPr lang="en-GB" dirty="0"/>
          </a:p>
        </p:txBody>
      </p:sp>
      <p:sp>
        <p:nvSpPr>
          <p:cNvPr id="15" name="Text Placeholder 9"/>
          <p:cNvSpPr>
            <a:spLocks noGrp="1"/>
          </p:cNvSpPr>
          <p:nvPr>
            <p:ph type="body" sz="quarter" idx="16" hasCustomPrompt="1"/>
          </p:nvPr>
        </p:nvSpPr>
        <p:spPr>
          <a:xfrm>
            <a:off x="5529180" y="1283627"/>
            <a:ext cx="2011680"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cxnSp>
        <p:nvCxnSpPr>
          <p:cNvPr id="16" name="Straight Connector 15"/>
          <p:cNvCxnSpPr/>
          <p:nvPr userDrawn="1"/>
        </p:nvCxnSpPr>
        <p:spPr>
          <a:xfrm>
            <a:off x="5529180" y="2172379"/>
            <a:ext cx="3054096" cy="0"/>
          </a:xfrm>
          <a:prstGeom prst="line">
            <a:avLst/>
          </a:prstGeom>
          <a:ln w="12700">
            <a:solidFill>
              <a:schemeClr val="bg2"/>
            </a:solidFill>
            <a:tailEnd type="none"/>
          </a:ln>
        </p:spPr>
        <p:style>
          <a:lnRef idx="1">
            <a:schemeClr val="accent1"/>
          </a:lnRef>
          <a:fillRef idx="0">
            <a:schemeClr val="accent1"/>
          </a:fillRef>
          <a:effectRef idx="0">
            <a:schemeClr val="accent1"/>
          </a:effectRef>
          <a:fontRef idx="minor">
            <a:schemeClr val="tx1"/>
          </a:fontRef>
        </p:style>
      </p:cxnSp>
      <p:sp>
        <p:nvSpPr>
          <p:cNvPr id="17" name="Content Placeholder 7"/>
          <p:cNvSpPr>
            <a:spLocks noGrp="1"/>
          </p:cNvSpPr>
          <p:nvPr>
            <p:ph sz="quarter" idx="17"/>
          </p:nvPr>
        </p:nvSpPr>
        <p:spPr>
          <a:xfrm>
            <a:off x="4723755" y="2375587"/>
            <a:ext cx="3880495" cy="2359925"/>
          </a:xfrm>
          <a:prstGeom prst="rect">
            <a:avLst/>
          </a:prstGeom>
        </p:spPr>
        <p:txBody>
          <a:bodyPr>
            <a:noAutofit/>
          </a:bodyPr>
          <a:lstStyle>
            <a:lvl1pPr>
              <a:defRPr sz="1000"/>
            </a:lvl1pPr>
            <a:lvl2pPr>
              <a:defRPr sz="1800"/>
            </a:lvl2pPr>
            <a:lvl3pPr>
              <a:defRPr sz="1600"/>
            </a:lvl3pPr>
            <a:lvl4pPr>
              <a:defRPr sz="1600"/>
            </a:lvl4pPr>
            <a:lvl5pPr>
              <a:defRPr sz="1400"/>
            </a:lvl5pPr>
          </a:lstStyle>
          <a:p>
            <a:pPr lvl="0"/>
            <a:r>
              <a:rPr lang="en-US" dirty="0"/>
              <a:t>Edit Master text styles</a:t>
            </a:r>
            <a:endParaRPr lang="en-GB" dirty="0"/>
          </a:p>
        </p:txBody>
      </p:sp>
    </p:spTree>
    <p:extLst>
      <p:ext uri="{BB962C8B-B14F-4D97-AF65-F5344CB8AC3E}">
        <p14:creationId xmlns:p14="http://schemas.microsoft.com/office/powerpoint/2010/main" val="3046116894"/>
      </p:ext>
    </p:extLst>
  </p:cSld>
  <p:clrMapOvr>
    <a:masterClrMapping/>
  </p:clrMapOvr>
</p:sldLayout>
</file>

<file path=ppt/slideLayouts/slideLayout120.xml><?xml version="1.0" encoding="utf-8"?>
<p:sldLayout xmlns:p14="http://schemas.microsoft.com/office/powerpoint/2010/main" xmlns:a="http://schemas.openxmlformats.org/drawingml/2006/main" xmlns:r="http://schemas.openxmlformats.org/officeDocument/2006/relationships" xmlns:p="http://schemas.openxmlformats.org/presentationml/2006/main" preserve="1" userDrawn="1">
  <p:cSld name="Short Bios 3">
    <p:spTree>
      <p:nvGrpSpPr>
        <p:cNvPr id="1" name=""/>
        <p:cNvGrpSpPr/>
        <p:nvPr/>
      </p:nvGrpSpPr>
      <p:grpSpPr>
        <a:xfrm>
          <a:off x="0" y="0"/>
          <a:ext cx="0" cy="0"/>
          <a:chOff x="0" y="0"/>
          <a:chExt cx="0" cy="0"/>
        </a:xfrm>
      </p:grpSpPr>
      <p:sp>
        <p:nvSpPr>
          <p:cNvPr id="2" name="Title 1"/>
          <p:cNvSpPr>
            <a:spLocks noGrp="1"/>
          </p:cNvSpPr>
          <p:nvPr>
            <p:ph type="title"/>
          </p:nvPr>
        </p:nvSpPr>
        <p:spPr>
          <a:xfrm>
            <a:off x="566737" y="631244"/>
            <a:ext cx="8037513" cy="411480"/>
          </a:xfrm>
          <a:prstGeom prst="rect">
            <a:avLst/>
          </a:prstGeom>
        </p:spPr>
        <p:txBody>
          <a:bodyPr/>
          <a:lstStyle/>
          <a:p>
            <a:r>
              <a:rPr lang="en-US" dirty="0"/>
              <a:t>Click to edit Master title style</a:t>
            </a:r>
            <a:endParaRPr lang="en-GB" dirty="0"/>
          </a:p>
        </p:txBody>
      </p:sp>
      <p:sp>
        <p:nvSpPr>
          <p:cNvPr id="3" name="Slide Number Placeholder 2"/>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9" name="Picture Placeholder 3"/>
          <p:cNvSpPr>
            <a:spLocks noGrp="1"/>
          </p:cNvSpPr>
          <p:nvPr>
            <p:ph type="pic" sz="quarter" idx="12" hasCustomPrompt="1"/>
          </p:nvPr>
        </p:nvSpPr>
        <p:spPr>
          <a:xfrm>
            <a:off x="566456" y="128362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800"/>
              </a:spcAft>
              <a:buClr>
                <a:schemeClr val="tx1"/>
              </a:buClr>
              <a:buSzTx/>
              <a:buFont typeface="Arial" pitchFamily="34" charset="0"/>
              <a:buNone/>
              <a:tabLst/>
              <a:defRPr sz="900"/>
            </a:lvl1pPr>
          </a:lstStyle>
          <a:p>
            <a:r>
              <a:rPr lang="en-US" dirty="0"/>
              <a:t>click icon to add picture</a:t>
            </a:r>
            <a:endParaRPr lang="en-GB" dirty="0"/>
          </a:p>
        </p:txBody>
      </p:sp>
      <p:sp>
        <p:nvSpPr>
          <p:cNvPr id="10" name="Text Placeholder 9"/>
          <p:cNvSpPr>
            <a:spLocks noGrp="1"/>
          </p:cNvSpPr>
          <p:nvPr>
            <p:ph type="body" sz="quarter" idx="13" hasCustomPrompt="1"/>
          </p:nvPr>
        </p:nvSpPr>
        <p:spPr>
          <a:xfrm>
            <a:off x="1371880" y="1283627"/>
            <a:ext cx="165960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cxnSp>
        <p:nvCxnSpPr>
          <p:cNvPr id="12" name="Straight Connector 11"/>
          <p:cNvCxnSpPr/>
          <p:nvPr userDrawn="1"/>
        </p:nvCxnSpPr>
        <p:spPr>
          <a:xfrm>
            <a:off x="1371880" y="2172379"/>
            <a:ext cx="165960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3" name="Content Placeholder 7"/>
          <p:cNvSpPr>
            <a:spLocks noGrp="1"/>
          </p:cNvSpPr>
          <p:nvPr>
            <p:ph sz="quarter" idx="14"/>
          </p:nvPr>
        </p:nvSpPr>
        <p:spPr>
          <a:xfrm>
            <a:off x="566456" y="2375588"/>
            <a:ext cx="2468878" cy="2355400"/>
          </a:xfrm>
          <a:prstGeom prst="rect">
            <a:avLst/>
          </a:prstGeom>
        </p:spPr>
        <p:txBody>
          <a:bodyPr>
            <a:noAutofit/>
          </a:bodyPr>
          <a:lstStyle>
            <a:lvl1pPr>
              <a:defRPr sz="1000"/>
            </a:lvl1pPr>
            <a:lvl2pPr>
              <a:defRPr sz="1800"/>
            </a:lvl2pPr>
            <a:lvl3pPr>
              <a:defRPr sz="1600"/>
            </a:lvl3pPr>
            <a:lvl4pPr>
              <a:defRPr sz="1600"/>
            </a:lvl4pPr>
            <a:lvl5pPr>
              <a:defRPr sz="1400"/>
            </a:lvl5pPr>
          </a:lstStyle>
          <a:p>
            <a:pPr lvl="0"/>
            <a:r>
              <a:rPr lang="en-US" dirty="0"/>
              <a:t>Edit Master text styles</a:t>
            </a:r>
          </a:p>
        </p:txBody>
      </p:sp>
      <p:sp>
        <p:nvSpPr>
          <p:cNvPr id="14" name="Picture Placeholder 3"/>
          <p:cNvSpPr>
            <a:spLocks noGrp="1"/>
          </p:cNvSpPr>
          <p:nvPr>
            <p:ph type="pic" sz="quarter" idx="15" hasCustomPrompt="1"/>
          </p:nvPr>
        </p:nvSpPr>
        <p:spPr>
          <a:xfrm>
            <a:off x="3346169" y="128362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800"/>
              </a:spcAft>
              <a:buClr>
                <a:schemeClr val="tx1"/>
              </a:buClr>
              <a:buSzTx/>
              <a:buFont typeface="Arial" pitchFamily="34" charset="0"/>
              <a:buNone/>
              <a:tabLst/>
              <a:defRPr sz="900"/>
            </a:lvl1pPr>
          </a:lstStyle>
          <a:p>
            <a:r>
              <a:rPr lang="en-US" dirty="0"/>
              <a:t>click icon to add picture</a:t>
            </a:r>
            <a:endParaRPr lang="en-GB" dirty="0"/>
          </a:p>
        </p:txBody>
      </p:sp>
      <p:sp>
        <p:nvSpPr>
          <p:cNvPr id="15" name="Text Placeholder 9"/>
          <p:cNvSpPr>
            <a:spLocks noGrp="1"/>
          </p:cNvSpPr>
          <p:nvPr>
            <p:ph type="body" sz="quarter" idx="16" hasCustomPrompt="1"/>
          </p:nvPr>
        </p:nvSpPr>
        <p:spPr>
          <a:xfrm>
            <a:off x="4151593" y="1283627"/>
            <a:ext cx="165960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cxnSp>
        <p:nvCxnSpPr>
          <p:cNvPr id="16" name="Straight Connector 15"/>
          <p:cNvCxnSpPr/>
          <p:nvPr userDrawn="1"/>
        </p:nvCxnSpPr>
        <p:spPr>
          <a:xfrm>
            <a:off x="4151593" y="2172379"/>
            <a:ext cx="165960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7" name="Content Placeholder 7"/>
          <p:cNvSpPr>
            <a:spLocks noGrp="1"/>
          </p:cNvSpPr>
          <p:nvPr>
            <p:ph sz="quarter" idx="17"/>
          </p:nvPr>
        </p:nvSpPr>
        <p:spPr>
          <a:xfrm>
            <a:off x="3346169" y="2375588"/>
            <a:ext cx="2468878" cy="2355400"/>
          </a:xfrm>
          <a:prstGeom prst="rect">
            <a:avLst/>
          </a:prstGeom>
        </p:spPr>
        <p:txBody>
          <a:bodyPr>
            <a:noAutofit/>
          </a:bodyPr>
          <a:lstStyle>
            <a:lvl1pPr>
              <a:defRPr sz="1000"/>
            </a:lvl1pPr>
            <a:lvl2pPr>
              <a:defRPr sz="1800"/>
            </a:lvl2pPr>
            <a:lvl3pPr>
              <a:defRPr sz="1600"/>
            </a:lvl3pPr>
            <a:lvl4pPr>
              <a:defRPr sz="1600"/>
            </a:lvl4pPr>
            <a:lvl5pPr>
              <a:defRPr sz="1400"/>
            </a:lvl5pPr>
          </a:lstStyle>
          <a:p>
            <a:pPr lvl="0"/>
            <a:r>
              <a:rPr lang="en-US" dirty="0"/>
              <a:t>Edit Master text styles</a:t>
            </a:r>
          </a:p>
        </p:txBody>
      </p:sp>
      <p:sp>
        <p:nvSpPr>
          <p:cNvPr id="18" name="Picture Placeholder 3"/>
          <p:cNvSpPr>
            <a:spLocks noGrp="1"/>
          </p:cNvSpPr>
          <p:nvPr>
            <p:ph type="pic" sz="quarter" idx="18" hasCustomPrompt="1"/>
          </p:nvPr>
        </p:nvSpPr>
        <p:spPr>
          <a:xfrm>
            <a:off x="6125881" y="128362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800"/>
              </a:spcAft>
              <a:buClr>
                <a:schemeClr val="tx1"/>
              </a:buClr>
              <a:buSzTx/>
              <a:buFont typeface="Arial" pitchFamily="34" charset="0"/>
              <a:buNone/>
              <a:tabLst/>
              <a:defRPr sz="900"/>
            </a:lvl1pPr>
          </a:lstStyle>
          <a:p>
            <a:r>
              <a:rPr lang="en-US" dirty="0"/>
              <a:t>click icon to add picture</a:t>
            </a:r>
            <a:endParaRPr lang="en-GB" dirty="0"/>
          </a:p>
        </p:txBody>
      </p:sp>
      <p:sp>
        <p:nvSpPr>
          <p:cNvPr id="19" name="Text Placeholder 9"/>
          <p:cNvSpPr>
            <a:spLocks noGrp="1"/>
          </p:cNvSpPr>
          <p:nvPr>
            <p:ph type="body" sz="quarter" idx="19" hasCustomPrompt="1"/>
          </p:nvPr>
        </p:nvSpPr>
        <p:spPr>
          <a:xfrm>
            <a:off x="6931305" y="1283627"/>
            <a:ext cx="165960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cxnSp>
        <p:nvCxnSpPr>
          <p:cNvPr id="20" name="Straight Connector 19"/>
          <p:cNvCxnSpPr/>
          <p:nvPr userDrawn="1"/>
        </p:nvCxnSpPr>
        <p:spPr>
          <a:xfrm>
            <a:off x="6931305" y="2172379"/>
            <a:ext cx="165960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1" name="Content Placeholder 7"/>
          <p:cNvSpPr>
            <a:spLocks noGrp="1"/>
          </p:cNvSpPr>
          <p:nvPr>
            <p:ph sz="quarter" idx="20"/>
          </p:nvPr>
        </p:nvSpPr>
        <p:spPr>
          <a:xfrm>
            <a:off x="6125881" y="2375588"/>
            <a:ext cx="2468878" cy="2355400"/>
          </a:xfrm>
          <a:prstGeom prst="rect">
            <a:avLst/>
          </a:prstGeom>
        </p:spPr>
        <p:txBody>
          <a:bodyPr>
            <a:noAutofit/>
          </a:bodyPr>
          <a:lstStyle>
            <a:lvl1pPr>
              <a:defRPr sz="1000"/>
            </a:lvl1pPr>
            <a:lvl2pPr>
              <a:defRPr sz="1800"/>
            </a:lvl2pPr>
            <a:lvl3pPr>
              <a:defRPr sz="1600"/>
            </a:lvl3pPr>
            <a:lvl4pPr>
              <a:defRPr sz="1600"/>
            </a:lvl4pPr>
            <a:lvl5pPr>
              <a:defRPr sz="1400"/>
            </a:lvl5pPr>
          </a:lstStyle>
          <a:p>
            <a:pPr lvl="0"/>
            <a:r>
              <a:rPr lang="en-US" dirty="0"/>
              <a:t>Edit Master text styles</a:t>
            </a:r>
          </a:p>
        </p:txBody>
      </p:sp>
    </p:spTree>
    <p:extLst>
      <p:ext uri="{BB962C8B-B14F-4D97-AF65-F5344CB8AC3E}">
        <p14:creationId xmlns:p14="http://schemas.microsoft.com/office/powerpoint/2010/main" val="1552831559"/>
      </p:ext>
    </p:extLst>
  </p:cSld>
  <p:clrMapOvr>
    <a:masterClrMapping/>
  </p:clrMapOvr>
</p:sldLayout>
</file>

<file path=ppt/slideLayouts/slideLayout12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B269F-F74B-445A-A8B0-96C4D427C0F8}"/>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88728A56-0746-40AF-87E2-76B278A902C8}"/>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95344B68-F619-411C-BB66-CD7ACE439DEF}"/>
              </a:ext>
            </a:extLst>
          </p:cNvPr>
          <p:cNvSpPr>
            <a:spLocks noGrp="1"/>
          </p:cNvSpPr>
          <p:nvPr>
            <p:ph type="ftr" sz="quarter" idx="11"/>
          </p:nvPr>
        </p:nvSpPr>
        <p:spPr/>
        <p:txBody>
          <a:bodyPr/>
          <a:lstStyle/>
          <a:p>
            <a:endParaRPr lang="en-GB" dirty="0"/>
          </a:p>
        </p:txBody>
      </p:sp>
      <p:sp>
        <p:nvSpPr>
          <p:cNvPr id="5" name="Text Placeholder 4">
            <a:extLst>
              <a:ext uri="{FF2B5EF4-FFF2-40B4-BE49-F238E27FC236}">
                <a16:creationId xmlns:a16="http://schemas.microsoft.com/office/drawing/2014/main" id="{90BB1E64-5450-4603-9545-812B0E7EB456}"/>
              </a:ext>
            </a:extLst>
          </p:cNvPr>
          <p:cNvSpPr>
            <a:spLocks noGrp="1"/>
          </p:cNvSpPr>
          <p:nvPr>
            <p:ph type="body" sz="quarter" idx="16" hasCustomPrompt="1"/>
          </p:nvPr>
        </p:nvSpPr>
        <p:spPr>
          <a:xfrm>
            <a:off x="566731" y="1036722"/>
            <a:ext cx="8035698" cy="365760"/>
          </a:xfrm>
        </p:spPr>
        <p:txBody>
          <a:bodyPr anchor="t" anchorCtr="0">
            <a:noAutofit/>
          </a:bodyPr>
          <a:lstStyle>
            <a:lvl1pPr>
              <a:defRPr sz="2000" b="0">
                <a:solidFill>
                  <a:schemeClr val="bg2"/>
                </a:solidFill>
              </a:defRPr>
            </a:lvl1pPr>
          </a:lstStyle>
          <a:p>
            <a:pPr lvl="0"/>
            <a:r>
              <a:rPr lang="en-US" dirty="0"/>
              <a:t>Subtitle/secondary title</a:t>
            </a:r>
          </a:p>
        </p:txBody>
      </p:sp>
    </p:spTree>
    <p:extLst>
      <p:ext uri="{BB962C8B-B14F-4D97-AF65-F5344CB8AC3E}">
        <p14:creationId xmlns:p14="http://schemas.microsoft.com/office/powerpoint/2010/main" val="409253285"/>
      </p:ext>
    </p:extLst>
  </p:cSld>
  <p:clrMapOvr>
    <a:masterClrMapping/>
  </p:clrMapOvr>
</p:sldLayout>
</file>

<file path=ppt/slideLayouts/slideLayout122.xml><?xml version="1.0" encoding="utf-8"?>
<p:sldLayout xmlns:p14="http://schemas.microsoft.com/office/powerpoint/2010/main" xmlns:a="http://schemas.openxmlformats.org/drawingml/2006/main" xmlns:r="http://schemas.openxmlformats.org/officeDocument/2006/relationships" xmlns:p="http://schemas.openxmlformats.org/presentationml/2006/main" userDrawn="1">
  <p:cSld name="Agenda 2 columns">
    <p:spTree>
      <p:nvGrpSpPr>
        <p:cNvPr id="1" name=""/>
        <p:cNvGrpSpPr/>
        <p:nvPr/>
      </p:nvGrpSpPr>
      <p:grpSpPr>
        <a:xfrm>
          <a:off x="0" y="0"/>
          <a:ext cx="0" cy="0"/>
          <a:chOff x="0" y="0"/>
          <a:chExt cx="0" cy="0"/>
        </a:xfrm>
      </p:grpSpPr>
      <p:sp>
        <p:nvSpPr>
          <p:cNvPr id="12" name="Title Placeholder 1"/>
          <p:cNvSpPr>
            <a:spLocks noGrp="1"/>
          </p:cNvSpPr>
          <p:nvPr>
            <p:ph type="title" hasCustomPrompt="1"/>
          </p:nvPr>
        </p:nvSpPr>
        <p:spPr bwMode="gray">
          <a:xfrm>
            <a:off x="566738" y="633626"/>
            <a:ext cx="8037512" cy="453600"/>
          </a:xfrm>
          <a:prstGeom prst="rect">
            <a:avLst/>
          </a:prstGeom>
        </p:spPr>
        <p:txBody>
          <a:bodyPr vert="horz" lIns="0" tIns="0" rIns="0" bIns="0" rtlCol="0" anchor="t" anchorCtr="0">
            <a:noAutofit/>
          </a:bodyPr>
          <a:lstStyle>
            <a:lvl1pPr>
              <a:defRPr/>
            </a:lvl1pPr>
          </a:lstStyle>
          <a:p>
            <a:r>
              <a:rPr lang="en-US" dirty="0"/>
              <a:t>Agenda</a:t>
            </a:r>
            <a:endParaRPr lang="en-AU" dirty="0"/>
          </a:p>
        </p:txBody>
      </p:sp>
      <p:sp>
        <p:nvSpPr>
          <p:cNvPr id="6" name="Table Placeholder 5"/>
          <p:cNvSpPr>
            <a:spLocks noGrp="1"/>
          </p:cNvSpPr>
          <p:nvPr>
            <p:ph type="tbl" sz="quarter" idx="10"/>
          </p:nvPr>
        </p:nvSpPr>
        <p:spPr>
          <a:xfrm>
            <a:off x="567045" y="1495424"/>
            <a:ext cx="3813048" cy="2834640"/>
          </a:xfrm>
        </p:spPr>
        <p:txBody>
          <a:bodyPr>
            <a:noAutofit/>
          </a:bodyPr>
          <a:lstStyle>
            <a:lvl1pPr>
              <a:defRPr sz="1600"/>
            </a:lvl1pPr>
          </a:lstStyle>
          <a:p>
            <a:r>
              <a:rPr lang="en-US"/>
              <a:t>Click icon to add table</a:t>
            </a:r>
            <a:endParaRPr lang="en-GB" dirty="0"/>
          </a:p>
        </p:txBody>
      </p:sp>
      <p:sp>
        <p:nvSpPr>
          <p:cNvPr id="7" name="Table Placeholder 5"/>
          <p:cNvSpPr>
            <a:spLocks noGrp="1"/>
          </p:cNvSpPr>
          <p:nvPr>
            <p:ph type="tbl" sz="quarter" idx="11"/>
          </p:nvPr>
        </p:nvSpPr>
        <p:spPr>
          <a:xfrm>
            <a:off x="4788867" y="1495424"/>
            <a:ext cx="3815384" cy="2834640"/>
          </a:xfrm>
        </p:spPr>
        <p:txBody>
          <a:bodyPr>
            <a:noAutofit/>
          </a:bodyPr>
          <a:lstStyle>
            <a:lvl1pPr>
              <a:defRPr sz="1600"/>
            </a:lvl1pPr>
          </a:lstStyle>
          <a:p>
            <a:r>
              <a:rPr lang="en-US"/>
              <a:t>Click icon to add table</a:t>
            </a:r>
            <a:endParaRPr lang="en-GB" dirty="0"/>
          </a:p>
        </p:txBody>
      </p:sp>
    </p:spTree>
    <p:extLst>
      <p:ext uri="{BB962C8B-B14F-4D97-AF65-F5344CB8AC3E}">
        <p14:creationId xmlns:p14="http://schemas.microsoft.com/office/powerpoint/2010/main" val="1982144221"/>
      </p:ext>
    </p:extLst>
  </p:cSld>
  <p:clrMapOvr>
    <a:masterClrMapping/>
  </p:clrMapOvr>
</p:sldLayout>
</file>

<file path=ppt/slideLayouts/slideLayout63.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Cover 1">
    <p:bg>
      <p:bgPr>
        <a:solidFill>
          <a:srgbClr val="C2C3C4"/>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58339E1-36F9-36AF-CA04-A77BF7F9733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3" name="Subtitle 2"/>
          <p:cNvSpPr>
            <a:spLocks noGrp="1"/>
          </p:cNvSpPr>
          <p:nvPr>
            <p:ph type="subTitle" idx="1" hasCustomPrompt="1"/>
          </p:nvPr>
        </p:nvSpPr>
        <p:spPr bwMode="gray">
          <a:xfrm>
            <a:off x="499989" y="3867895"/>
            <a:ext cx="8104262" cy="304055"/>
          </a:xfrm>
          <a:prstGeom prst="rect">
            <a:avLst/>
          </a:prstGeom>
        </p:spPr>
        <p:txBody>
          <a:bodyPr/>
          <a:lstStyle>
            <a:lvl1pPr marL="0" indent="0" algn="l">
              <a:lnSpc>
                <a:spcPct val="90000"/>
              </a:lnSpc>
              <a:spcBef>
                <a:spcPts val="0"/>
              </a:spcBef>
              <a:spcAft>
                <a:spcPts val="0"/>
              </a:spcAft>
              <a:buNone/>
              <a:defRPr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Subtitle/Name | Date</a:t>
            </a:r>
          </a:p>
        </p:txBody>
      </p:sp>
      <p:sp>
        <p:nvSpPr>
          <p:cNvPr id="20" name="Title 1"/>
          <p:cNvSpPr>
            <a:spLocks noGrp="1"/>
          </p:cNvSpPr>
          <p:nvPr>
            <p:ph type="ctrTitle" hasCustomPrompt="1"/>
          </p:nvPr>
        </p:nvSpPr>
        <p:spPr bwMode="gray">
          <a:xfrm>
            <a:off x="499989" y="3153592"/>
            <a:ext cx="8104261" cy="553783"/>
          </a:xfrm>
          <a:prstGeom prst="rect">
            <a:avLst/>
          </a:prstGeom>
        </p:spPr>
        <p:txBody>
          <a:bodyPr anchor="b" anchorCtr="0">
            <a:noAutofit/>
          </a:bodyPr>
          <a:lstStyle>
            <a:lvl1pPr>
              <a:lnSpc>
                <a:spcPct val="90000"/>
              </a:lnSpc>
              <a:spcBef>
                <a:spcPts val="0"/>
              </a:spcBef>
              <a:spcAft>
                <a:spcPts val="0"/>
              </a:spcAft>
              <a:defRPr sz="3800" b="1" spc="-100" baseline="0">
                <a:solidFill>
                  <a:schemeClr val="bg1"/>
                </a:solidFill>
                <a:latin typeface="Arial" panose="020B0604020202020204" pitchFamily="34" charset="0"/>
                <a:cs typeface="Arial" panose="020B0604020202020204" pitchFamily="34" charset="0"/>
              </a:defRPr>
            </a:lvl1pPr>
          </a:lstStyle>
          <a:p>
            <a:r>
              <a:rPr lang="en-US" dirty="0"/>
              <a:t>Headline to go here…</a:t>
            </a:r>
            <a:endParaRPr lang="en-AU" dirty="0"/>
          </a:p>
        </p:txBody>
      </p:sp>
      <p:pic>
        <p:nvPicPr>
          <p:cNvPr id="4" name="BMLogo">
            <a:extLst>
              <a:ext uri="{FF2B5EF4-FFF2-40B4-BE49-F238E27FC236}">
                <a16:creationId xmlns:a16="http://schemas.microsoft.com/office/drawing/2014/main" id="{FE0BF4C4-6BFD-BFD3-F8BF-836C8218DFD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6928" y="512064"/>
            <a:ext cx="2484837" cy="863600"/>
          </a:xfrm>
          <a:prstGeom prst="rect">
            <a:avLst/>
          </a:prstGeom>
        </p:spPr>
      </p:pic>
    </p:spTree>
    <p:extLst>
      <p:ext uri="{BB962C8B-B14F-4D97-AF65-F5344CB8AC3E}">
        <p14:creationId xmlns:p14="http://schemas.microsoft.com/office/powerpoint/2010/main" val="4279625915"/>
      </p:ext>
    </p:extLst>
  </p:cSld>
  <p:clrMapOvr>
    <a:masterClrMapping/>
  </p:clrMapOvr>
</p:sldLayout>
</file>

<file path=ppt/slideLayouts/slideLayout64.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Cover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35C305E-4FDC-B791-2B2C-8606F78E337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t="17990" b="17990"/>
          <a:stretch/>
        </p:blipFill>
        <p:spPr>
          <a:xfrm>
            <a:off x="0" y="1851024"/>
            <a:ext cx="9144000" cy="3292476"/>
          </a:xfrm>
          <a:prstGeom prst="rect">
            <a:avLst/>
          </a:prstGeom>
        </p:spPr>
      </p:pic>
      <p:sp>
        <p:nvSpPr>
          <p:cNvPr id="3" name="Subtitle 2"/>
          <p:cNvSpPr>
            <a:spLocks noGrp="1"/>
          </p:cNvSpPr>
          <p:nvPr>
            <p:ph type="subTitle" idx="1" hasCustomPrompt="1"/>
          </p:nvPr>
        </p:nvSpPr>
        <p:spPr bwMode="gray">
          <a:xfrm>
            <a:off x="3707904" y="1188570"/>
            <a:ext cx="4896347" cy="304055"/>
          </a:xfrm>
          <a:prstGeom prst="rect">
            <a:avLst/>
          </a:prstGeom>
        </p:spPr>
        <p:txBody>
          <a:bodyPr/>
          <a:lstStyle>
            <a:lvl1pPr marL="0" indent="0" algn="l">
              <a:lnSpc>
                <a:spcPct val="90000"/>
              </a:lnSpc>
              <a:spcBef>
                <a:spcPts val="0"/>
              </a:spcBef>
              <a:spcAft>
                <a:spcPts val="0"/>
              </a:spcAft>
              <a:buNone/>
              <a:defRPr b="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Subtitle/Name | Date</a:t>
            </a:r>
          </a:p>
        </p:txBody>
      </p:sp>
      <p:sp>
        <p:nvSpPr>
          <p:cNvPr id="20" name="Title 1"/>
          <p:cNvSpPr>
            <a:spLocks noGrp="1"/>
          </p:cNvSpPr>
          <p:nvPr>
            <p:ph type="ctrTitle" hasCustomPrompt="1"/>
          </p:nvPr>
        </p:nvSpPr>
        <p:spPr bwMode="gray">
          <a:xfrm>
            <a:off x="3707904" y="474267"/>
            <a:ext cx="4896346" cy="553783"/>
          </a:xfrm>
          <a:prstGeom prst="rect">
            <a:avLst/>
          </a:prstGeom>
        </p:spPr>
        <p:txBody>
          <a:bodyPr anchor="b" anchorCtr="0">
            <a:noAutofit/>
          </a:bodyPr>
          <a:lstStyle>
            <a:lvl1pPr>
              <a:lnSpc>
                <a:spcPct val="90000"/>
              </a:lnSpc>
              <a:spcBef>
                <a:spcPts val="0"/>
              </a:spcBef>
              <a:spcAft>
                <a:spcPts val="0"/>
              </a:spcAft>
              <a:defRPr sz="3800" b="1" spc="-100" baseline="0">
                <a:solidFill>
                  <a:schemeClr val="bg2"/>
                </a:solidFill>
                <a:latin typeface="Arial" panose="020B0604020202020204" pitchFamily="34" charset="0"/>
                <a:cs typeface="Arial" panose="020B0604020202020204" pitchFamily="34" charset="0"/>
              </a:defRPr>
            </a:lvl1pPr>
          </a:lstStyle>
          <a:p>
            <a:r>
              <a:rPr lang="en-US" dirty="0"/>
              <a:t>Headline to go here…</a:t>
            </a:r>
            <a:endParaRPr lang="en-AU" dirty="0"/>
          </a:p>
        </p:txBody>
      </p:sp>
    </p:spTree>
    <p:extLst>
      <p:ext uri="{BB962C8B-B14F-4D97-AF65-F5344CB8AC3E}">
        <p14:creationId xmlns:p14="http://schemas.microsoft.com/office/powerpoint/2010/main" val="3938456134"/>
      </p:ext>
    </p:extLst>
  </p:cSld>
  <p:clrMapOvr>
    <a:masterClrMapping/>
  </p:clrMapOvr>
</p:sldLayout>
</file>

<file path=ppt/slideLayouts/slideLayout65.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Agenda imag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4D864E-9D81-53BB-9164-7CCFB8A0EAA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32885" r="32885"/>
          <a:stretch/>
        </p:blipFill>
        <p:spPr>
          <a:xfrm>
            <a:off x="6013514" y="0"/>
            <a:ext cx="3130485" cy="5143500"/>
          </a:xfrm>
          <a:prstGeom prst="rect">
            <a:avLst/>
          </a:prstGeom>
        </p:spPr>
      </p:pic>
      <p:sp>
        <p:nvSpPr>
          <p:cNvPr id="12" name="Title Placeholder 1"/>
          <p:cNvSpPr>
            <a:spLocks noGrp="1"/>
          </p:cNvSpPr>
          <p:nvPr>
            <p:ph type="title" hasCustomPrompt="1"/>
          </p:nvPr>
        </p:nvSpPr>
        <p:spPr bwMode="gray">
          <a:xfrm>
            <a:off x="570228" y="633626"/>
            <a:ext cx="4251960" cy="453600"/>
          </a:xfrm>
          <a:prstGeom prst="rect">
            <a:avLst/>
          </a:prstGeom>
        </p:spPr>
        <p:txBody>
          <a:bodyPr vert="horz" lIns="0" tIns="0" rIns="0" bIns="0" rtlCol="0" anchor="t" anchorCtr="0">
            <a:noAutofit/>
          </a:bodyPr>
          <a:lstStyle>
            <a:lvl1pPr>
              <a:defRPr/>
            </a:lvl1pPr>
          </a:lstStyle>
          <a:p>
            <a:r>
              <a:rPr lang="en-US" dirty="0"/>
              <a:t>Agenda</a:t>
            </a:r>
            <a:endParaRPr lang="en-AU" dirty="0"/>
          </a:p>
        </p:txBody>
      </p:sp>
      <p:sp>
        <p:nvSpPr>
          <p:cNvPr id="14" name="Table Placeholder 5"/>
          <p:cNvSpPr>
            <a:spLocks noGrp="1"/>
          </p:cNvSpPr>
          <p:nvPr>
            <p:ph type="tbl" sz="quarter" idx="10"/>
          </p:nvPr>
        </p:nvSpPr>
        <p:spPr>
          <a:xfrm>
            <a:off x="570228" y="1495424"/>
            <a:ext cx="4251960" cy="2834640"/>
          </a:xfrm>
          <a:prstGeom prst="rect">
            <a:avLst/>
          </a:prstGeom>
        </p:spPr>
        <p:txBody>
          <a:bodyPr>
            <a:noAutofit/>
          </a:bodyPr>
          <a:lstStyle>
            <a:lvl1pPr>
              <a:defRPr sz="1600"/>
            </a:lvl1pPr>
          </a:lstStyle>
          <a:p>
            <a:r>
              <a:rPr lang="en-US" dirty="0"/>
              <a:t>Click icon to add table</a:t>
            </a:r>
            <a:endParaRPr lang="en-GB" dirty="0"/>
          </a:p>
        </p:txBody>
      </p:sp>
    </p:spTree>
    <p:extLst>
      <p:ext uri="{BB962C8B-B14F-4D97-AF65-F5344CB8AC3E}">
        <p14:creationId xmlns:p14="http://schemas.microsoft.com/office/powerpoint/2010/main" val="1732017196"/>
      </p:ext>
    </p:extLst>
  </p:cSld>
  <p:clrMapOvr>
    <a:masterClrMapping/>
  </p:clrMapOvr>
</p:sldLayout>
</file>

<file path=ppt/slideLayouts/slideLayout6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Agenda 2 columns">
    <p:spTree>
      <p:nvGrpSpPr>
        <p:cNvPr id="1" name=""/>
        <p:cNvGrpSpPr/>
        <p:nvPr/>
      </p:nvGrpSpPr>
      <p:grpSpPr>
        <a:xfrm>
          <a:off x="0" y="0"/>
          <a:ext cx="0" cy="0"/>
          <a:chOff x="0" y="0"/>
          <a:chExt cx="0" cy="0"/>
        </a:xfrm>
      </p:grpSpPr>
      <p:sp>
        <p:nvSpPr>
          <p:cNvPr id="6" name="Table Placeholder 5"/>
          <p:cNvSpPr>
            <a:spLocks noGrp="1"/>
          </p:cNvSpPr>
          <p:nvPr>
            <p:ph type="tbl" sz="quarter" idx="10"/>
          </p:nvPr>
        </p:nvSpPr>
        <p:spPr>
          <a:xfrm>
            <a:off x="570229" y="1495424"/>
            <a:ext cx="3813048" cy="2834640"/>
          </a:xfrm>
          <a:prstGeom prst="rect">
            <a:avLst/>
          </a:prstGeom>
        </p:spPr>
        <p:txBody>
          <a:bodyPr>
            <a:noAutofit/>
          </a:bodyPr>
          <a:lstStyle>
            <a:lvl1pPr>
              <a:defRPr sz="1600"/>
            </a:lvl1pPr>
          </a:lstStyle>
          <a:p>
            <a:r>
              <a:rPr lang="en-US" dirty="0"/>
              <a:t>Click icon to add table</a:t>
            </a:r>
            <a:endParaRPr lang="en-GB" dirty="0"/>
          </a:p>
        </p:txBody>
      </p:sp>
      <p:sp>
        <p:nvSpPr>
          <p:cNvPr id="7" name="Table Placeholder 5"/>
          <p:cNvSpPr>
            <a:spLocks noGrp="1"/>
          </p:cNvSpPr>
          <p:nvPr>
            <p:ph type="tbl" sz="quarter" idx="11"/>
          </p:nvPr>
        </p:nvSpPr>
        <p:spPr>
          <a:xfrm>
            <a:off x="4788867" y="1495424"/>
            <a:ext cx="3815384" cy="2834640"/>
          </a:xfrm>
          <a:prstGeom prst="rect">
            <a:avLst/>
          </a:prstGeom>
        </p:spPr>
        <p:txBody>
          <a:bodyPr>
            <a:noAutofit/>
          </a:bodyPr>
          <a:lstStyle>
            <a:lvl1pPr>
              <a:defRPr sz="1600"/>
            </a:lvl1pPr>
          </a:lstStyle>
          <a:p>
            <a:r>
              <a:rPr lang="en-US" dirty="0"/>
              <a:t>Click icon to add table</a:t>
            </a:r>
            <a:endParaRPr lang="en-GB" dirty="0"/>
          </a:p>
        </p:txBody>
      </p:sp>
      <p:sp>
        <p:nvSpPr>
          <p:cNvPr id="11" name="Title Placeholder 1">
            <a:extLst>
              <a:ext uri="{FF2B5EF4-FFF2-40B4-BE49-F238E27FC236}">
                <a16:creationId xmlns:a16="http://schemas.microsoft.com/office/drawing/2014/main" id="{2A7FD7CD-A0FA-42E0-AC77-B13A7AFBD07D}"/>
              </a:ext>
            </a:extLst>
          </p:cNvPr>
          <p:cNvSpPr>
            <a:spLocks noGrp="1"/>
          </p:cNvSpPr>
          <p:nvPr>
            <p:ph type="title" hasCustomPrompt="1"/>
          </p:nvPr>
        </p:nvSpPr>
        <p:spPr bwMode="gray">
          <a:xfrm>
            <a:off x="570228" y="633626"/>
            <a:ext cx="8028432" cy="453600"/>
          </a:xfrm>
          <a:prstGeom prst="rect">
            <a:avLst/>
          </a:prstGeom>
        </p:spPr>
        <p:txBody>
          <a:bodyPr vert="horz" lIns="0" tIns="0" rIns="0" bIns="0" rtlCol="0" anchor="t" anchorCtr="0">
            <a:noAutofit/>
          </a:bodyPr>
          <a:lstStyle>
            <a:lvl1pPr>
              <a:defRPr/>
            </a:lvl1pPr>
          </a:lstStyle>
          <a:p>
            <a:r>
              <a:rPr lang="en-US" dirty="0"/>
              <a:t>Agenda</a:t>
            </a:r>
            <a:endParaRPr lang="en-AU" dirty="0"/>
          </a:p>
        </p:txBody>
      </p:sp>
    </p:spTree>
    <p:extLst>
      <p:ext uri="{BB962C8B-B14F-4D97-AF65-F5344CB8AC3E}">
        <p14:creationId xmlns:p14="http://schemas.microsoft.com/office/powerpoint/2010/main" val="2082101010"/>
      </p:ext>
    </p:extLst>
  </p:cSld>
  <p:clrMapOvr>
    <a:masterClrMapping/>
  </p:clrMapOvr>
</p:sldLayout>
</file>

<file path=ppt/slideLayouts/slideLayout67.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Speakers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E58922C-CB66-C16D-909D-629ADFD3588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25003" r="25003"/>
          <a:stretch/>
        </p:blipFill>
        <p:spPr>
          <a:xfrm>
            <a:off x="4572000" y="0"/>
            <a:ext cx="4571999" cy="5143500"/>
          </a:xfrm>
          <a:prstGeom prst="rect">
            <a:avLst/>
          </a:prstGeom>
        </p:spPr>
      </p:pic>
      <p:sp>
        <p:nvSpPr>
          <p:cNvPr id="12" name="Title Placeholder 1"/>
          <p:cNvSpPr>
            <a:spLocks noGrp="1"/>
          </p:cNvSpPr>
          <p:nvPr>
            <p:ph type="title" hasCustomPrompt="1"/>
          </p:nvPr>
        </p:nvSpPr>
        <p:spPr bwMode="gray">
          <a:xfrm>
            <a:off x="570228" y="633626"/>
            <a:ext cx="3657600" cy="453600"/>
          </a:xfrm>
          <a:prstGeom prst="rect">
            <a:avLst/>
          </a:prstGeom>
        </p:spPr>
        <p:txBody>
          <a:bodyPr vert="horz" lIns="0" tIns="0" rIns="0" bIns="0" rtlCol="0" anchor="t" anchorCtr="0">
            <a:noAutofit/>
          </a:bodyPr>
          <a:lstStyle>
            <a:lvl1pPr>
              <a:defRPr/>
            </a:lvl1pPr>
          </a:lstStyle>
          <a:p>
            <a:r>
              <a:rPr lang="en-US" dirty="0"/>
              <a:t>Speakers</a:t>
            </a:r>
            <a:endParaRPr lang="en-AU" dirty="0"/>
          </a:p>
        </p:txBody>
      </p:sp>
      <p:sp>
        <p:nvSpPr>
          <p:cNvPr id="38" name="Picture Placeholder 3"/>
          <p:cNvSpPr>
            <a:spLocks noGrp="1" noChangeAspect="1"/>
          </p:cNvSpPr>
          <p:nvPr>
            <p:ph type="pic" sz="quarter" idx="11" hasCustomPrompt="1"/>
          </p:nvPr>
        </p:nvSpPr>
        <p:spPr>
          <a:xfrm>
            <a:off x="574076" y="1506020"/>
            <a:ext cx="953959" cy="1188720"/>
          </a:xfrm>
          <a:prstGeom prst="rect">
            <a:avLst/>
          </a:prstGeom>
          <a:solidFill>
            <a:srgbClr val="F1F2F2"/>
          </a:solidFill>
        </p:spPr>
        <p:txBody>
          <a:bodyPr>
            <a:noAutofit/>
          </a:bodyPr>
          <a:lstStyle>
            <a:lvl1pPr>
              <a:defRPr sz="900"/>
            </a:lvl1pPr>
          </a:lstStyle>
          <a:p>
            <a:r>
              <a:rPr lang="en-US" dirty="0"/>
              <a:t>click icon to add picture</a:t>
            </a:r>
            <a:endParaRPr lang="en-GB" dirty="0"/>
          </a:p>
        </p:txBody>
      </p:sp>
      <p:sp>
        <p:nvSpPr>
          <p:cNvPr id="39" name="Text Placeholder 9"/>
          <p:cNvSpPr>
            <a:spLocks noGrp="1"/>
          </p:cNvSpPr>
          <p:nvPr>
            <p:ph type="body" sz="quarter" idx="12" hasCustomPrompt="1"/>
          </p:nvPr>
        </p:nvSpPr>
        <p:spPr>
          <a:xfrm>
            <a:off x="574076" y="2805549"/>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40" name="Picture Placeholder 3"/>
          <p:cNvSpPr>
            <a:spLocks noGrp="1" noChangeAspect="1"/>
          </p:cNvSpPr>
          <p:nvPr>
            <p:ph type="pic" sz="quarter" idx="13" hasCustomPrompt="1"/>
          </p:nvPr>
        </p:nvSpPr>
        <p:spPr>
          <a:xfrm>
            <a:off x="2557798" y="1506020"/>
            <a:ext cx="953959" cy="1188720"/>
          </a:xfrm>
          <a:prstGeom prst="rect">
            <a:avLst/>
          </a:prstGeom>
          <a:solidFill>
            <a:srgbClr val="F1F2F2"/>
          </a:solidFill>
        </p:spPr>
        <p:txBody>
          <a:bodyPr>
            <a:noAutofit/>
          </a:bodyPr>
          <a:lstStyle>
            <a:lvl1pPr marL="0" marR="0" indent="0" algn="l" defTabSz="914400" rtl="0" eaLnBrk="1" fontAlgn="auto" latinLnBrk="0" hangingPunct="1">
              <a:lnSpc>
                <a:spcPct val="100000"/>
              </a:lnSpc>
              <a:spcBef>
                <a:spcPts val="0"/>
              </a:spcBef>
              <a:spcAft>
                <a:spcPts val="900"/>
              </a:spcAft>
              <a:buClr>
                <a:schemeClr val="tx1"/>
              </a:buClr>
              <a:buSzTx/>
              <a:buFont typeface="Arial" pitchFamily="34" charset="0"/>
              <a:buNone/>
              <a:tabLst/>
              <a:defRPr sz="900"/>
            </a:lvl1pPr>
          </a:lstStyle>
          <a:p>
            <a:r>
              <a:rPr lang="en-US" dirty="0"/>
              <a:t>click icon to add picture</a:t>
            </a:r>
            <a:endParaRPr lang="en-GB" dirty="0"/>
          </a:p>
        </p:txBody>
      </p:sp>
      <p:sp>
        <p:nvSpPr>
          <p:cNvPr id="41" name="Text Placeholder 9"/>
          <p:cNvSpPr>
            <a:spLocks noGrp="1"/>
          </p:cNvSpPr>
          <p:nvPr>
            <p:ph type="body" sz="quarter" idx="14" hasCustomPrompt="1"/>
          </p:nvPr>
        </p:nvSpPr>
        <p:spPr>
          <a:xfrm>
            <a:off x="2557798" y="2805549"/>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Tree>
    <p:extLst>
      <p:ext uri="{BB962C8B-B14F-4D97-AF65-F5344CB8AC3E}">
        <p14:creationId xmlns:p14="http://schemas.microsoft.com/office/powerpoint/2010/main" val="2893530677"/>
      </p:ext>
    </p:extLst>
  </p:cSld>
  <p:clrMapOvr>
    <a:masterClrMapping/>
  </p:clrMapOvr>
</p:sldLayout>
</file>

<file path=ppt/slideLayouts/slideLayout68.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Speakers 4">
    <p:spTree>
      <p:nvGrpSpPr>
        <p:cNvPr id="1" name=""/>
        <p:cNvGrpSpPr/>
        <p:nvPr/>
      </p:nvGrpSpPr>
      <p:grpSpPr>
        <a:xfrm>
          <a:off x="0" y="0"/>
          <a:ext cx="0" cy="0"/>
          <a:chOff x="0" y="0"/>
          <a:chExt cx="0" cy="0"/>
        </a:xfrm>
      </p:grpSpPr>
      <p:sp>
        <p:nvSpPr>
          <p:cNvPr id="12" name="Title Placeholder 1"/>
          <p:cNvSpPr>
            <a:spLocks noGrp="1"/>
          </p:cNvSpPr>
          <p:nvPr>
            <p:ph type="title" hasCustomPrompt="1"/>
          </p:nvPr>
        </p:nvSpPr>
        <p:spPr bwMode="gray">
          <a:xfrm>
            <a:off x="570228" y="633626"/>
            <a:ext cx="3657600" cy="453600"/>
          </a:xfrm>
          <a:prstGeom prst="rect">
            <a:avLst/>
          </a:prstGeom>
        </p:spPr>
        <p:txBody>
          <a:bodyPr vert="horz" lIns="0" tIns="0" rIns="0" bIns="0" rtlCol="0" anchor="t" anchorCtr="0">
            <a:noAutofit/>
          </a:bodyPr>
          <a:lstStyle>
            <a:lvl1pPr>
              <a:defRPr/>
            </a:lvl1pPr>
          </a:lstStyle>
          <a:p>
            <a:r>
              <a:rPr lang="en-US" dirty="0"/>
              <a:t>Speakers</a:t>
            </a:r>
            <a:endParaRPr lang="en-AU" dirty="0"/>
          </a:p>
        </p:txBody>
      </p:sp>
      <p:sp>
        <p:nvSpPr>
          <p:cNvPr id="38" name="Picture Placeholder 3"/>
          <p:cNvSpPr>
            <a:spLocks noGrp="1"/>
          </p:cNvSpPr>
          <p:nvPr>
            <p:ph type="pic" sz="quarter" idx="11" hasCustomPrompt="1"/>
          </p:nvPr>
        </p:nvSpPr>
        <p:spPr>
          <a:xfrm>
            <a:off x="566456" y="1284287"/>
            <a:ext cx="713232" cy="888752"/>
          </a:xfrm>
          <a:prstGeom prst="rect">
            <a:avLst/>
          </a:prstGeom>
          <a:solidFill>
            <a:srgbClr val="F1F2F2"/>
          </a:solidFill>
        </p:spPr>
        <p:txBody>
          <a:bodyPr>
            <a:normAutofit/>
          </a:bodyPr>
          <a:lstStyle>
            <a:lvl1pPr>
              <a:defRPr sz="900"/>
            </a:lvl1pPr>
          </a:lstStyle>
          <a:p>
            <a:r>
              <a:rPr lang="en-US" dirty="0"/>
              <a:t>click icon to add picture</a:t>
            </a:r>
            <a:endParaRPr lang="en-GB" dirty="0"/>
          </a:p>
        </p:txBody>
      </p:sp>
      <p:sp>
        <p:nvSpPr>
          <p:cNvPr id="39" name="Text Placeholder 9"/>
          <p:cNvSpPr>
            <a:spLocks noGrp="1"/>
          </p:cNvSpPr>
          <p:nvPr>
            <p:ph type="body" sz="quarter" idx="12" hasCustomPrompt="1"/>
          </p:nvPr>
        </p:nvSpPr>
        <p:spPr>
          <a:xfrm>
            <a:off x="566456" y="2216156"/>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40" name="Picture Placeholder 3"/>
          <p:cNvSpPr>
            <a:spLocks noGrp="1"/>
          </p:cNvSpPr>
          <p:nvPr>
            <p:ph type="pic" sz="quarter" idx="13" hasCustomPrompt="1"/>
          </p:nvPr>
        </p:nvSpPr>
        <p:spPr>
          <a:xfrm>
            <a:off x="2550178" y="1284287"/>
            <a:ext cx="713232" cy="888752"/>
          </a:xfrm>
          <a:prstGeom prst="rect">
            <a:avLst/>
          </a:prstGeom>
          <a:solidFill>
            <a:srgbClr val="F1F2F2"/>
          </a:solidFill>
        </p:spPr>
        <p:txBody>
          <a:bodyPr>
            <a:normAutofit/>
          </a:bodyPr>
          <a:lstStyle>
            <a:lvl1pPr marL="0" marR="0" indent="0" algn="l" defTabSz="914400" rtl="0" eaLnBrk="1" fontAlgn="auto" latinLnBrk="0" hangingPunct="1">
              <a:lnSpc>
                <a:spcPct val="100000"/>
              </a:lnSpc>
              <a:spcBef>
                <a:spcPts val="0"/>
              </a:spcBef>
              <a:spcAft>
                <a:spcPts val="900"/>
              </a:spcAft>
              <a:buClr>
                <a:schemeClr val="tx1"/>
              </a:buClr>
              <a:buSzTx/>
              <a:buFont typeface="Arial" pitchFamily="34" charset="0"/>
              <a:buNone/>
              <a:tabLst/>
              <a:defRPr sz="900"/>
            </a:lvl1pPr>
          </a:lstStyle>
          <a:p>
            <a:r>
              <a:rPr lang="en-US" dirty="0"/>
              <a:t>click icon to add picture</a:t>
            </a:r>
            <a:endParaRPr lang="en-GB" dirty="0"/>
          </a:p>
        </p:txBody>
      </p:sp>
      <p:sp>
        <p:nvSpPr>
          <p:cNvPr id="41" name="Text Placeholder 9"/>
          <p:cNvSpPr>
            <a:spLocks noGrp="1"/>
          </p:cNvSpPr>
          <p:nvPr>
            <p:ph type="body" sz="quarter" idx="14" hasCustomPrompt="1"/>
          </p:nvPr>
        </p:nvSpPr>
        <p:spPr>
          <a:xfrm>
            <a:off x="2550178" y="2216156"/>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44" name="Picture Placeholder 3"/>
          <p:cNvSpPr>
            <a:spLocks noGrp="1"/>
          </p:cNvSpPr>
          <p:nvPr>
            <p:ph type="pic" sz="quarter" idx="17" hasCustomPrompt="1"/>
          </p:nvPr>
        </p:nvSpPr>
        <p:spPr>
          <a:xfrm>
            <a:off x="566456" y="3013711"/>
            <a:ext cx="713232" cy="888752"/>
          </a:xfrm>
          <a:prstGeom prst="rect">
            <a:avLst/>
          </a:prstGeom>
          <a:solidFill>
            <a:srgbClr val="F1F2F2"/>
          </a:solidFill>
        </p:spPr>
        <p:txBody>
          <a:bodyPr>
            <a:normAutofit/>
          </a:bodyPr>
          <a:lstStyle>
            <a:lvl1pPr>
              <a:defRPr sz="900"/>
            </a:lvl1pPr>
          </a:lstStyle>
          <a:p>
            <a:r>
              <a:rPr lang="en-US" dirty="0"/>
              <a:t>click icon to add picture</a:t>
            </a:r>
            <a:endParaRPr lang="en-GB" dirty="0"/>
          </a:p>
        </p:txBody>
      </p:sp>
      <p:sp>
        <p:nvSpPr>
          <p:cNvPr id="45" name="Text Placeholder 9"/>
          <p:cNvSpPr>
            <a:spLocks noGrp="1"/>
          </p:cNvSpPr>
          <p:nvPr>
            <p:ph type="body" sz="quarter" idx="18" hasCustomPrompt="1"/>
          </p:nvPr>
        </p:nvSpPr>
        <p:spPr>
          <a:xfrm>
            <a:off x="566456" y="3951289"/>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46" name="Picture Placeholder 3"/>
          <p:cNvSpPr>
            <a:spLocks noGrp="1"/>
          </p:cNvSpPr>
          <p:nvPr>
            <p:ph type="pic" sz="quarter" idx="19" hasCustomPrompt="1"/>
          </p:nvPr>
        </p:nvSpPr>
        <p:spPr>
          <a:xfrm>
            <a:off x="2550178" y="3013711"/>
            <a:ext cx="713232" cy="888752"/>
          </a:xfrm>
          <a:prstGeom prst="rect">
            <a:avLst/>
          </a:prstGeom>
          <a:solidFill>
            <a:srgbClr val="F1F2F2"/>
          </a:solidFill>
        </p:spPr>
        <p:txBody>
          <a:bodyPr>
            <a:normAutofit/>
          </a:bodyPr>
          <a:lstStyle>
            <a:lvl1pPr>
              <a:defRPr sz="900"/>
            </a:lvl1pPr>
          </a:lstStyle>
          <a:p>
            <a:r>
              <a:rPr lang="en-US" dirty="0"/>
              <a:t>click icon to add picture</a:t>
            </a:r>
            <a:endParaRPr lang="en-GB" dirty="0"/>
          </a:p>
        </p:txBody>
      </p:sp>
      <p:sp>
        <p:nvSpPr>
          <p:cNvPr id="47" name="Text Placeholder 9"/>
          <p:cNvSpPr>
            <a:spLocks noGrp="1"/>
          </p:cNvSpPr>
          <p:nvPr>
            <p:ph type="body" sz="quarter" idx="20" hasCustomPrompt="1"/>
          </p:nvPr>
        </p:nvSpPr>
        <p:spPr>
          <a:xfrm>
            <a:off x="2550178" y="3951289"/>
            <a:ext cx="1208088" cy="637917"/>
          </a:xfrm>
          <a:prstGeom prst="rect">
            <a:avLst/>
          </a:prstGeo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pic>
        <p:nvPicPr>
          <p:cNvPr id="2" name="Picture 1">
            <a:extLst>
              <a:ext uri="{FF2B5EF4-FFF2-40B4-BE49-F238E27FC236}">
                <a16:creationId xmlns:a16="http://schemas.microsoft.com/office/drawing/2014/main" id="{058E7E50-03B8-BD0C-AA45-38071D63F04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25003" r="25003"/>
          <a:stretch/>
        </p:blipFill>
        <p:spPr>
          <a:xfrm>
            <a:off x="4572000" y="0"/>
            <a:ext cx="4571999" cy="5143500"/>
          </a:xfrm>
          <a:prstGeom prst="rect">
            <a:avLst/>
          </a:prstGeom>
        </p:spPr>
      </p:pic>
    </p:spTree>
    <p:extLst>
      <p:ext uri="{BB962C8B-B14F-4D97-AF65-F5344CB8AC3E}">
        <p14:creationId xmlns:p14="http://schemas.microsoft.com/office/powerpoint/2010/main" val="1156324910"/>
      </p:ext>
    </p:extLst>
  </p:cSld>
  <p:clrMapOvr>
    <a:masterClrMapping/>
  </p:clrMapOvr>
</p:sldLayout>
</file>

<file path=ppt/slideLayouts/slideLayout69.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Speakers 6">
    <p:spTree>
      <p:nvGrpSpPr>
        <p:cNvPr id="1" name=""/>
        <p:cNvGrpSpPr/>
        <p:nvPr/>
      </p:nvGrpSpPr>
      <p:grpSpPr>
        <a:xfrm>
          <a:off x="0" y="0"/>
          <a:ext cx="0" cy="0"/>
          <a:chOff x="0" y="0"/>
          <a:chExt cx="0" cy="0"/>
        </a:xfrm>
      </p:grpSpPr>
      <p:sp>
        <p:nvSpPr>
          <p:cNvPr id="12" name="Title Placeholder 1"/>
          <p:cNvSpPr>
            <a:spLocks noGrp="1"/>
          </p:cNvSpPr>
          <p:nvPr>
            <p:ph type="title" hasCustomPrompt="1"/>
          </p:nvPr>
        </p:nvSpPr>
        <p:spPr bwMode="gray">
          <a:xfrm>
            <a:off x="570228" y="633626"/>
            <a:ext cx="4032252" cy="453600"/>
          </a:xfrm>
          <a:prstGeom prst="rect">
            <a:avLst/>
          </a:prstGeom>
        </p:spPr>
        <p:txBody>
          <a:bodyPr vert="horz" lIns="0" tIns="0" rIns="0" bIns="0" rtlCol="0" anchor="t" anchorCtr="0">
            <a:noAutofit/>
          </a:bodyPr>
          <a:lstStyle>
            <a:lvl1pPr>
              <a:defRPr/>
            </a:lvl1pPr>
          </a:lstStyle>
          <a:p>
            <a:r>
              <a:rPr lang="en-US" dirty="0"/>
              <a:t>Speakers</a:t>
            </a:r>
            <a:endParaRPr lang="en-AU" dirty="0"/>
          </a:p>
        </p:txBody>
      </p:sp>
      <p:sp>
        <p:nvSpPr>
          <p:cNvPr id="17" name="Picture Placeholder 3">
            <a:extLst>
              <a:ext uri="{FF2B5EF4-FFF2-40B4-BE49-F238E27FC236}">
                <a16:creationId xmlns:a16="http://schemas.microsoft.com/office/drawing/2014/main" id="{F3067825-FFB2-4061-B102-656D603684CB}"/>
              </a:ext>
            </a:extLst>
          </p:cNvPr>
          <p:cNvSpPr>
            <a:spLocks noGrp="1"/>
          </p:cNvSpPr>
          <p:nvPr>
            <p:ph type="pic" sz="quarter" idx="11" hasCustomPrompt="1"/>
          </p:nvPr>
        </p:nvSpPr>
        <p:spPr>
          <a:xfrm>
            <a:off x="570892" y="1284287"/>
            <a:ext cx="713232" cy="888752"/>
          </a:xfrm>
          <a:solidFill>
            <a:srgbClr val="F1F2F2"/>
          </a:solidFill>
        </p:spPr>
        <p:txBody>
          <a:bodyPr>
            <a:normAutofit/>
          </a:bodyPr>
          <a:lstStyle>
            <a:lvl1pPr>
              <a:defRPr sz="900"/>
            </a:lvl1pPr>
          </a:lstStyle>
          <a:p>
            <a:r>
              <a:rPr lang="en-US" dirty="0"/>
              <a:t>click icon to add picture</a:t>
            </a:r>
            <a:endParaRPr lang="en-GB" dirty="0"/>
          </a:p>
        </p:txBody>
      </p:sp>
      <p:sp>
        <p:nvSpPr>
          <p:cNvPr id="18" name="Text Placeholder 9">
            <a:extLst>
              <a:ext uri="{FF2B5EF4-FFF2-40B4-BE49-F238E27FC236}">
                <a16:creationId xmlns:a16="http://schemas.microsoft.com/office/drawing/2014/main" id="{25CFF4C8-BB81-4C6D-BCE5-6B83EC77DB14}"/>
              </a:ext>
            </a:extLst>
          </p:cNvPr>
          <p:cNvSpPr>
            <a:spLocks noGrp="1"/>
          </p:cNvSpPr>
          <p:nvPr>
            <p:ph type="body" sz="quarter" idx="12" hasCustomPrompt="1"/>
          </p:nvPr>
        </p:nvSpPr>
        <p:spPr>
          <a:xfrm>
            <a:off x="570892" y="2216156"/>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21" name="Picture Placeholder 3">
            <a:extLst>
              <a:ext uri="{FF2B5EF4-FFF2-40B4-BE49-F238E27FC236}">
                <a16:creationId xmlns:a16="http://schemas.microsoft.com/office/drawing/2014/main" id="{51AA30F8-FBA8-4CE0-8CEC-566BA4FE86DA}"/>
              </a:ext>
            </a:extLst>
          </p:cNvPr>
          <p:cNvSpPr>
            <a:spLocks noGrp="1"/>
          </p:cNvSpPr>
          <p:nvPr>
            <p:ph type="pic" sz="quarter" idx="13" hasCustomPrompt="1"/>
          </p:nvPr>
        </p:nvSpPr>
        <p:spPr>
          <a:xfrm>
            <a:off x="1970351" y="1284287"/>
            <a:ext cx="713232" cy="888752"/>
          </a:xfrm>
          <a:solidFill>
            <a:srgbClr val="F1F2F2"/>
          </a:solidFill>
        </p:spPr>
        <p:txBody>
          <a:bodyPr>
            <a:normAutofit/>
          </a:bodyPr>
          <a:lstStyle>
            <a:lvl1pPr marL="0" marR="0" indent="0" algn="l" defTabSz="914400" rtl="0" eaLnBrk="1" fontAlgn="auto" latinLnBrk="0" hangingPunct="1">
              <a:lnSpc>
                <a:spcPct val="100000"/>
              </a:lnSpc>
              <a:spcBef>
                <a:spcPts val="0"/>
              </a:spcBef>
              <a:spcAft>
                <a:spcPts val="900"/>
              </a:spcAft>
              <a:buClr>
                <a:schemeClr val="tx1"/>
              </a:buClr>
              <a:buSzTx/>
              <a:buFont typeface="Arial" pitchFamily="34" charset="0"/>
              <a:buNone/>
              <a:tabLst/>
              <a:defRPr sz="900"/>
            </a:lvl1pPr>
          </a:lstStyle>
          <a:p>
            <a:r>
              <a:rPr lang="en-US" dirty="0"/>
              <a:t>click icon to add picture</a:t>
            </a:r>
            <a:endParaRPr lang="en-GB" dirty="0"/>
          </a:p>
        </p:txBody>
      </p:sp>
      <p:sp>
        <p:nvSpPr>
          <p:cNvPr id="22" name="Text Placeholder 9">
            <a:extLst>
              <a:ext uri="{FF2B5EF4-FFF2-40B4-BE49-F238E27FC236}">
                <a16:creationId xmlns:a16="http://schemas.microsoft.com/office/drawing/2014/main" id="{17BA3B16-7AB3-443C-B538-B3095F3F2F4D}"/>
              </a:ext>
            </a:extLst>
          </p:cNvPr>
          <p:cNvSpPr>
            <a:spLocks noGrp="1"/>
          </p:cNvSpPr>
          <p:nvPr>
            <p:ph type="body" sz="quarter" idx="14" hasCustomPrompt="1"/>
          </p:nvPr>
        </p:nvSpPr>
        <p:spPr>
          <a:xfrm>
            <a:off x="1970351" y="2216156"/>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23" name="Picture Placeholder 3">
            <a:extLst>
              <a:ext uri="{FF2B5EF4-FFF2-40B4-BE49-F238E27FC236}">
                <a16:creationId xmlns:a16="http://schemas.microsoft.com/office/drawing/2014/main" id="{3F9509A1-E244-44EA-9AE9-791F3E37069B}"/>
              </a:ext>
            </a:extLst>
          </p:cNvPr>
          <p:cNvSpPr>
            <a:spLocks noGrp="1"/>
          </p:cNvSpPr>
          <p:nvPr>
            <p:ph type="pic" sz="quarter" idx="15" hasCustomPrompt="1"/>
          </p:nvPr>
        </p:nvSpPr>
        <p:spPr>
          <a:xfrm>
            <a:off x="3369810" y="1284287"/>
            <a:ext cx="713232" cy="888752"/>
          </a:xfrm>
          <a:solidFill>
            <a:srgbClr val="F1F2F2"/>
          </a:solidFill>
        </p:spPr>
        <p:txBody>
          <a:bodyPr>
            <a:normAutofit/>
          </a:bodyPr>
          <a:lstStyle>
            <a:lvl1pPr>
              <a:defRPr sz="900"/>
            </a:lvl1pPr>
          </a:lstStyle>
          <a:p>
            <a:r>
              <a:rPr lang="en-US" dirty="0"/>
              <a:t>click icon to add picture</a:t>
            </a:r>
            <a:endParaRPr lang="en-GB" dirty="0"/>
          </a:p>
        </p:txBody>
      </p:sp>
      <p:sp>
        <p:nvSpPr>
          <p:cNvPr id="24" name="Text Placeholder 9">
            <a:extLst>
              <a:ext uri="{FF2B5EF4-FFF2-40B4-BE49-F238E27FC236}">
                <a16:creationId xmlns:a16="http://schemas.microsoft.com/office/drawing/2014/main" id="{285A7B0B-281F-470D-9C08-65AFB2239C0F}"/>
              </a:ext>
            </a:extLst>
          </p:cNvPr>
          <p:cNvSpPr>
            <a:spLocks noGrp="1"/>
          </p:cNvSpPr>
          <p:nvPr>
            <p:ph type="body" sz="quarter" idx="16" hasCustomPrompt="1"/>
          </p:nvPr>
        </p:nvSpPr>
        <p:spPr>
          <a:xfrm>
            <a:off x="3369810" y="2216156"/>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25" name="Picture Placeholder 3">
            <a:extLst>
              <a:ext uri="{FF2B5EF4-FFF2-40B4-BE49-F238E27FC236}">
                <a16:creationId xmlns:a16="http://schemas.microsoft.com/office/drawing/2014/main" id="{09195FB1-F8A2-4CA9-A6AF-9A05A093AECE}"/>
              </a:ext>
            </a:extLst>
          </p:cNvPr>
          <p:cNvSpPr>
            <a:spLocks noGrp="1"/>
          </p:cNvSpPr>
          <p:nvPr>
            <p:ph type="pic" sz="quarter" idx="17" hasCustomPrompt="1"/>
          </p:nvPr>
        </p:nvSpPr>
        <p:spPr>
          <a:xfrm>
            <a:off x="570892" y="3013711"/>
            <a:ext cx="713232" cy="888752"/>
          </a:xfrm>
          <a:solidFill>
            <a:srgbClr val="F1F2F2"/>
          </a:solidFill>
        </p:spPr>
        <p:txBody>
          <a:bodyPr>
            <a:normAutofit/>
          </a:bodyPr>
          <a:lstStyle>
            <a:lvl1pPr>
              <a:defRPr sz="900"/>
            </a:lvl1pPr>
          </a:lstStyle>
          <a:p>
            <a:r>
              <a:rPr lang="en-US" dirty="0"/>
              <a:t>click icon to add picture</a:t>
            </a:r>
            <a:endParaRPr lang="en-GB" dirty="0"/>
          </a:p>
        </p:txBody>
      </p:sp>
      <p:sp>
        <p:nvSpPr>
          <p:cNvPr id="26" name="Text Placeholder 9">
            <a:extLst>
              <a:ext uri="{FF2B5EF4-FFF2-40B4-BE49-F238E27FC236}">
                <a16:creationId xmlns:a16="http://schemas.microsoft.com/office/drawing/2014/main" id="{0585ADDB-3EE2-4767-9D7A-3CF4ECEF725F}"/>
              </a:ext>
            </a:extLst>
          </p:cNvPr>
          <p:cNvSpPr>
            <a:spLocks noGrp="1"/>
          </p:cNvSpPr>
          <p:nvPr>
            <p:ph type="body" sz="quarter" idx="18" hasCustomPrompt="1"/>
          </p:nvPr>
        </p:nvSpPr>
        <p:spPr>
          <a:xfrm>
            <a:off x="570892" y="3951289"/>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27" name="Picture Placeholder 3">
            <a:extLst>
              <a:ext uri="{FF2B5EF4-FFF2-40B4-BE49-F238E27FC236}">
                <a16:creationId xmlns:a16="http://schemas.microsoft.com/office/drawing/2014/main" id="{B7283068-D0B4-430A-B42A-C38AE3D063BC}"/>
              </a:ext>
            </a:extLst>
          </p:cNvPr>
          <p:cNvSpPr>
            <a:spLocks noGrp="1"/>
          </p:cNvSpPr>
          <p:nvPr>
            <p:ph type="pic" sz="quarter" idx="19" hasCustomPrompt="1"/>
          </p:nvPr>
        </p:nvSpPr>
        <p:spPr>
          <a:xfrm>
            <a:off x="1970351" y="3013711"/>
            <a:ext cx="713232" cy="888752"/>
          </a:xfrm>
          <a:solidFill>
            <a:srgbClr val="F1F2F2"/>
          </a:solidFill>
        </p:spPr>
        <p:txBody>
          <a:bodyPr>
            <a:normAutofit/>
          </a:bodyPr>
          <a:lstStyle>
            <a:lvl1pPr>
              <a:defRPr sz="900"/>
            </a:lvl1pPr>
          </a:lstStyle>
          <a:p>
            <a:r>
              <a:rPr lang="en-US" dirty="0"/>
              <a:t>click icon to add picture</a:t>
            </a:r>
            <a:endParaRPr lang="en-GB" dirty="0"/>
          </a:p>
        </p:txBody>
      </p:sp>
      <p:sp>
        <p:nvSpPr>
          <p:cNvPr id="28" name="Text Placeholder 9">
            <a:extLst>
              <a:ext uri="{FF2B5EF4-FFF2-40B4-BE49-F238E27FC236}">
                <a16:creationId xmlns:a16="http://schemas.microsoft.com/office/drawing/2014/main" id="{9E2178ED-66B7-4CD8-9C44-62E8DEC5B815}"/>
              </a:ext>
            </a:extLst>
          </p:cNvPr>
          <p:cNvSpPr>
            <a:spLocks noGrp="1"/>
          </p:cNvSpPr>
          <p:nvPr>
            <p:ph type="body" sz="quarter" idx="20" hasCustomPrompt="1"/>
          </p:nvPr>
        </p:nvSpPr>
        <p:spPr>
          <a:xfrm>
            <a:off x="1970351" y="3951289"/>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sp>
        <p:nvSpPr>
          <p:cNvPr id="29" name="Picture Placeholder 3">
            <a:extLst>
              <a:ext uri="{FF2B5EF4-FFF2-40B4-BE49-F238E27FC236}">
                <a16:creationId xmlns:a16="http://schemas.microsoft.com/office/drawing/2014/main" id="{38AE4CEF-CDE9-4759-B714-B65BD670BEE1}"/>
              </a:ext>
            </a:extLst>
          </p:cNvPr>
          <p:cNvSpPr>
            <a:spLocks noGrp="1"/>
          </p:cNvSpPr>
          <p:nvPr>
            <p:ph type="pic" sz="quarter" idx="21" hasCustomPrompt="1"/>
          </p:nvPr>
        </p:nvSpPr>
        <p:spPr>
          <a:xfrm>
            <a:off x="3369810" y="3013711"/>
            <a:ext cx="713232" cy="888752"/>
          </a:xfrm>
          <a:solidFill>
            <a:srgbClr val="F1F2F2"/>
          </a:solidFill>
        </p:spPr>
        <p:txBody>
          <a:bodyPr>
            <a:normAutofit/>
          </a:bodyPr>
          <a:lstStyle>
            <a:lvl1pPr>
              <a:defRPr sz="900"/>
            </a:lvl1pPr>
          </a:lstStyle>
          <a:p>
            <a:r>
              <a:rPr lang="en-US" dirty="0"/>
              <a:t>click icon to add picture</a:t>
            </a:r>
            <a:endParaRPr lang="en-GB" dirty="0"/>
          </a:p>
        </p:txBody>
      </p:sp>
      <p:sp>
        <p:nvSpPr>
          <p:cNvPr id="30" name="Text Placeholder 9">
            <a:extLst>
              <a:ext uri="{FF2B5EF4-FFF2-40B4-BE49-F238E27FC236}">
                <a16:creationId xmlns:a16="http://schemas.microsoft.com/office/drawing/2014/main" id="{B3C0724A-11B3-44A8-8D85-8F97B976BAC0}"/>
              </a:ext>
            </a:extLst>
          </p:cNvPr>
          <p:cNvSpPr>
            <a:spLocks noGrp="1"/>
          </p:cNvSpPr>
          <p:nvPr>
            <p:ph type="body" sz="quarter" idx="22" hasCustomPrompt="1"/>
          </p:nvPr>
        </p:nvSpPr>
        <p:spPr>
          <a:xfrm>
            <a:off x="3369810" y="3951289"/>
            <a:ext cx="1208088" cy="637917"/>
          </a:xfrm>
        </p:spPr>
        <p:txBody>
          <a:bodyPr/>
          <a:lstStyle>
            <a:lvl1pPr>
              <a:lnSpc>
                <a:spcPct val="95000"/>
              </a:lnSpc>
              <a:spcAft>
                <a:spcPts val="0"/>
              </a:spcAft>
              <a:defRPr sz="900" b="1">
                <a:solidFill>
                  <a:schemeClr val="bg2"/>
                </a:solidFill>
              </a:defRPr>
            </a:lvl1pPr>
            <a:lvl2pPr>
              <a:lnSpc>
                <a:spcPct val="95000"/>
              </a:lnSpc>
              <a:spcAft>
                <a:spcPts val="600"/>
              </a:spcAft>
              <a:defRPr sz="900">
                <a:solidFill>
                  <a:schemeClr val="tx1"/>
                </a:solidFill>
              </a:defRPr>
            </a:lvl2pPr>
            <a:lvl3pPr marL="0" indent="0">
              <a:lnSpc>
                <a:spcPct val="95000"/>
              </a:lnSpc>
              <a:spcAft>
                <a:spcPts val="0"/>
              </a:spcAft>
              <a:buNone/>
              <a:defRPr sz="800">
                <a:solidFill>
                  <a:schemeClr val="tx1"/>
                </a:solidFill>
              </a:defRPr>
            </a:lvl3pPr>
            <a:lvl4pPr marL="0" indent="0">
              <a:lnSpc>
                <a:spcPct val="95000"/>
              </a:lnSpc>
              <a:spcAft>
                <a:spcPts val="0"/>
              </a:spcAft>
              <a:buNone/>
              <a:defRPr sz="600">
                <a:solidFill>
                  <a:schemeClr val="tx1"/>
                </a:solidFill>
              </a:defRPr>
            </a:lvl4pPr>
            <a:lvl5pPr marL="720000" indent="0">
              <a:buNone/>
              <a:defRPr>
                <a:solidFill>
                  <a:schemeClr val="tx1"/>
                </a:solidFill>
              </a:defRPr>
            </a:lvl5pPr>
          </a:lstStyle>
          <a:p>
            <a:pPr lvl="0"/>
            <a:r>
              <a:rPr lang="en-US" dirty="0"/>
              <a:t>Name</a:t>
            </a:r>
          </a:p>
          <a:p>
            <a:pPr lvl="1"/>
            <a:r>
              <a:rPr lang="en-US" dirty="0"/>
              <a:t>Title</a:t>
            </a:r>
          </a:p>
          <a:p>
            <a:pPr lvl="2"/>
            <a:r>
              <a:rPr lang="en-US" dirty="0"/>
              <a:t>Contact #</a:t>
            </a:r>
          </a:p>
          <a:p>
            <a:pPr lvl="3"/>
            <a:r>
              <a:rPr lang="en-US" dirty="0" err="1"/>
              <a:t>name.surname</a:t>
            </a:r>
            <a:br>
              <a:rPr lang="en-US" dirty="0"/>
            </a:br>
            <a:r>
              <a:rPr lang="en-US" dirty="0"/>
              <a:t>@bakermckenzie.com</a:t>
            </a:r>
          </a:p>
          <a:p>
            <a:pPr lvl="4"/>
            <a:endParaRPr lang="en-GB" dirty="0"/>
          </a:p>
        </p:txBody>
      </p:sp>
      <p:pic>
        <p:nvPicPr>
          <p:cNvPr id="2" name="Picture 1">
            <a:extLst>
              <a:ext uri="{FF2B5EF4-FFF2-40B4-BE49-F238E27FC236}">
                <a16:creationId xmlns:a16="http://schemas.microsoft.com/office/drawing/2014/main" id="{3C309415-744D-645C-3D55-A38B8D0D05D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32885" r="32885"/>
          <a:stretch/>
        </p:blipFill>
        <p:spPr>
          <a:xfrm>
            <a:off x="6013514" y="0"/>
            <a:ext cx="3130485" cy="5143500"/>
          </a:xfrm>
          <a:prstGeom prst="rect">
            <a:avLst/>
          </a:prstGeom>
        </p:spPr>
      </p:pic>
    </p:spTree>
    <p:extLst>
      <p:ext uri="{BB962C8B-B14F-4D97-AF65-F5344CB8AC3E}">
        <p14:creationId xmlns:p14="http://schemas.microsoft.com/office/powerpoint/2010/main" val="2781436258"/>
      </p:ext>
    </p:extLst>
  </p:cSld>
  <p:clrMapOvr>
    <a:masterClrMapping/>
  </p:clrMapOvr>
</p:sldLayout>
</file>

<file path=ppt/slideLayouts/slideLayout70.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E97EA-2334-0ED0-C884-614D4A45382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9" name="Text Placeholder 2"/>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
        <p:nvSpPr>
          <p:cNvPr id="8" name="object 8">
            <a:extLst>
              <a:ext uri="{FF2B5EF4-FFF2-40B4-BE49-F238E27FC236}">
                <a16:creationId xmlns:a16="http://schemas.microsoft.com/office/drawing/2014/main" id="{D4E7EDE3-7F64-465D-9154-1FE1BBC0A0E3}"/>
              </a:ext>
            </a:extLst>
          </p:cNvPr>
          <p:cNvSpPr/>
          <p:nvPr userDrawn="1"/>
        </p:nvSpPr>
        <p:spPr>
          <a:xfrm>
            <a:off x="1393786" y="1685974"/>
            <a:ext cx="300945" cy="259025"/>
          </a:xfrm>
          <a:custGeom>
            <a:avLst/>
            <a:gdLst/>
            <a:ahLst/>
            <a:cxnLst/>
            <a:rect l="l" t="t" r="r" b="b"/>
            <a:pathLst>
              <a:path w="300990" h="259079">
                <a:moveTo>
                  <a:pt x="108788" y="0"/>
                </a:moveTo>
                <a:lnTo>
                  <a:pt x="57904" y="27984"/>
                </a:lnTo>
                <a:lnTo>
                  <a:pt x="24574" y="59931"/>
                </a:lnTo>
                <a:lnTo>
                  <a:pt x="6143" y="100053"/>
                </a:lnTo>
                <a:lnTo>
                  <a:pt x="0" y="152539"/>
                </a:lnTo>
                <a:lnTo>
                  <a:pt x="0" y="258775"/>
                </a:lnTo>
                <a:lnTo>
                  <a:pt x="138772" y="258775"/>
                </a:lnTo>
                <a:lnTo>
                  <a:pt x="138772" y="130657"/>
                </a:lnTo>
                <a:lnTo>
                  <a:pt x="72415" y="130657"/>
                </a:lnTo>
                <a:lnTo>
                  <a:pt x="73991" y="119470"/>
                </a:lnTo>
                <a:lnTo>
                  <a:pt x="96483" y="82049"/>
                </a:lnTo>
                <a:lnTo>
                  <a:pt x="138772" y="56451"/>
                </a:lnTo>
                <a:lnTo>
                  <a:pt x="108788" y="0"/>
                </a:lnTo>
                <a:close/>
              </a:path>
              <a:path w="300990" h="259079">
                <a:moveTo>
                  <a:pt x="270522" y="0"/>
                </a:moveTo>
                <a:lnTo>
                  <a:pt x="219638" y="27984"/>
                </a:lnTo>
                <a:lnTo>
                  <a:pt x="186309" y="59931"/>
                </a:lnTo>
                <a:lnTo>
                  <a:pt x="167884" y="100053"/>
                </a:lnTo>
                <a:lnTo>
                  <a:pt x="161747" y="152539"/>
                </a:lnTo>
                <a:lnTo>
                  <a:pt x="161747" y="258775"/>
                </a:lnTo>
                <a:lnTo>
                  <a:pt x="300507" y="258775"/>
                </a:lnTo>
                <a:lnTo>
                  <a:pt x="300507" y="130657"/>
                </a:lnTo>
                <a:lnTo>
                  <a:pt x="234149" y="130657"/>
                </a:lnTo>
                <a:lnTo>
                  <a:pt x="235726" y="119470"/>
                </a:lnTo>
                <a:lnTo>
                  <a:pt x="258218" y="82049"/>
                </a:lnTo>
                <a:lnTo>
                  <a:pt x="300507" y="56451"/>
                </a:lnTo>
                <a:lnTo>
                  <a:pt x="270522" y="0"/>
                </a:lnTo>
                <a:close/>
              </a:path>
            </a:pathLst>
          </a:custGeom>
          <a:solidFill>
            <a:schemeClr val="bg1"/>
          </a:solidFill>
        </p:spPr>
        <p:txBody>
          <a:bodyPr wrap="square" lIns="0" tIns="0" rIns="0" bIns="0" rtlCol="0"/>
          <a:lstStyle/>
          <a:p>
            <a:endParaRPr sz="2100" dirty="0"/>
          </a:p>
        </p:txBody>
      </p:sp>
      <p:sp>
        <p:nvSpPr>
          <p:cNvPr id="10" name="Title 1">
            <a:extLst>
              <a:ext uri="{FF2B5EF4-FFF2-40B4-BE49-F238E27FC236}">
                <a16:creationId xmlns:a16="http://schemas.microsoft.com/office/drawing/2014/main" id="{3F5EAAB8-9B40-489B-B8B1-BF7005A85DCF}"/>
              </a:ext>
            </a:extLst>
          </p:cNvPr>
          <p:cNvSpPr>
            <a:spLocks noGrp="1"/>
          </p:cNvSpPr>
          <p:nvPr>
            <p:ph type="ctrTitle" hasCustomPrompt="1"/>
          </p:nvPr>
        </p:nvSpPr>
        <p:spPr bwMode="gray">
          <a:xfrm>
            <a:off x="1411764" y="2092908"/>
            <a:ext cx="5176459" cy="1054906"/>
          </a:xfrm>
          <a:prstGeom prst="rect">
            <a:avLst/>
          </a:prstGeom>
        </p:spPr>
        <p:txBody>
          <a:bodyPr anchor="t" anchorCtr="0">
            <a:noAutofit/>
          </a:bodyPr>
          <a:lstStyle>
            <a:lvl1pPr>
              <a:lnSpc>
                <a:spcPct val="90000"/>
              </a:lnSpc>
              <a:spcBef>
                <a:spcPts val="0"/>
              </a:spcBef>
              <a:spcAft>
                <a:spcPts val="0"/>
              </a:spcAft>
              <a:defRPr sz="2400" b="1" spc="0" baseline="0">
                <a:solidFill>
                  <a:schemeClr val="bg1"/>
                </a:solidFill>
              </a:defRPr>
            </a:lvl1pPr>
          </a:lstStyle>
          <a:p>
            <a:r>
              <a:rPr lang="en-US" dirty="0"/>
              <a:t>Example quote – Insert here and include quotation marks at the end. Use the custom background."</a:t>
            </a:r>
            <a:endParaRPr lang="en-AU" dirty="0"/>
          </a:p>
        </p:txBody>
      </p:sp>
      <p:sp>
        <p:nvSpPr>
          <p:cNvPr id="12" name="Text Placeholder 9">
            <a:extLst>
              <a:ext uri="{FF2B5EF4-FFF2-40B4-BE49-F238E27FC236}">
                <a16:creationId xmlns:a16="http://schemas.microsoft.com/office/drawing/2014/main" id="{821E7851-04C8-4EF3-9562-E960AFA27031}"/>
              </a:ext>
            </a:extLst>
          </p:cNvPr>
          <p:cNvSpPr>
            <a:spLocks noGrp="1"/>
          </p:cNvSpPr>
          <p:nvPr>
            <p:ph type="body" sz="quarter" idx="14" hasCustomPrompt="1"/>
          </p:nvPr>
        </p:nvSpPr>
        <p:spPr>
          <a:xfrm>
            <a:off x="1411763" y="3198051"/>
            <a:ext cx="5176459" cy="228600"/>
          </a:xfrm>
          <a:prstGeom prst="rect">
            <a:avLst/>
          </a:prstGeom>
        </p:spPr>
        <p:txBody>
          <a:bodyPr>
            <a:noAutofit/>
          </a:bodyPr>
          <a:lstStyle>
            <a:lvl1pPr>
              <a:lnSpc>
                <a:spcPct val="90000"/>
              </a:lnSpc>
              <a:spcAft>
                <a:spcPts val="0"/>
              </a:spcAft>
              <a:defRPr sz="1400" b="1" baseline="0">
                <a:solidFill>
                  <a:schemeClr val="bg1"/>
                </a:solidFill>
              </a:defRPr>
            </a:lvl1pPr>
          </a:lstStyle>
          <a:p>
            <a:pPr lvl="0"/>
            <a:r>
              <a:rPr lang="en-US" dirty="0"/>
              <a:t>John Smith, Partner</a:t>
            </a:r>
          </a:p>
        </p:txBody>
      </p:sp>
    </p:spTree>
    <p:extLst>
      <p:ext uri="{BB962C8B-B14F-4D97-AF65-F5344CB8AC3E}">
        <p14:creationId xmlns:p14="http://schemas.microsoft.com/office/powerpoint/2010/main" val="2079202361"/>
      </p:ext>
    </p:extLst>
  </p:cSld>
  <p:clrMapOvr>
    <a:masterClrMapping/>
  </p:clrMapOvr>
</p:sldLayout>
</file>

<file path=ppt/slideLayouts/slideLayout71.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335BCC0-24C0-BE2D-095A-F6704CB46F0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4" name="Title 1"/>
          <p:cNvSpPr>
            <a:spLocks noGrp="1"/>
          </p:cNvSpPr>
          <p:nvPr>
            <p:ph type="ctrTitle" hasCustomPrompt="1"/>
          </p:nvPr>
        </p:nvSpPr>
        <p:spPr bwMode="gray">
          <a:xfrm>
            <a:off x="1437556" y="1501406"/>
            <a:ext cx="7166693" cy="1524000"/>
          </a:xfrm>
          <a:prstGeom prst="rect">
            <a:avLst/>
          </a:prstGeom>
        </p:spPr>
        <p:txBody>
          <a:bodyPr anchor="t" anchorCtr="0">
            <a:noAutofit/>
          </a:bodyPr>
          <a:lstStyle>
            <a:lvl1pPr>
              <a:lnSpc>
                <a:spcPct val="90000"/>
              </a:lnSpc>
              <a:spcBef>
                <a:spcPts val="0"/>
              </a:spcBef>
              <a:spcAft>
                <a:spcPts val="0"/>
              </a:spcAft>
              <a:defRPr sz="4000" b="1" spc="-100" baseline="0">
                <a:solidFill>
                  <a:schemeClr val="bg1"/>
                </a:solidFill>
              </a:defRPr>
            </a:lvl1pPr>
          </a:lstStyle>
          <a:p>
            <a:r>
              <a:rPr lang="en-US" dirty="0"/>
              <a:t>Divider title to go here…</a:t>
            </a:r>
            <a:endParaRPr lang="en-AU" dirty="0"/>
          </a:p>
        </p:txBody>
      </p:sp>
      <p:sp>
        <p:nvSpPr>
          <p:cNvPr id="7" name="Text Placeholder 10"/>
          <p:cNvSpPr>
            <a:spLocks noGrp="1"/>
          </p:cNvSpPr>
          <p:nvPr>
            <p:ph type="body" sz="quarter" idx="10" hasCustomPrompt="1"/>
          </p:nvPr>
        </p:nvSpPr>
        <p:spPr>
          <a:xfrm>
            <a:off x="570230" y="1501406"/>
            <a:ext cx="609600" cy="576072"/>
          </a:xfrm>
          <a:prstGeom prst="rect">
            <a:avLst/>
          </a:prstGeom>
          <a:noFill/>
        </p:spPr>
        <p:txBody>
          <a:bodyPr anchor="ctr" anchorCtr="1">
            <a:noAutofit/>
          </a:bodyPr>
          <a:lstStyle>
            <a:lvl1pPr algn="l">
              <a:lnSpc>
                <a:spcPct val="95000"/>
              </a:lnSpc>
              <a:spcAft>
                <a:spcPts val="0"/>
              </a:spcAft>
              <a:defRPr sz="4400" b="1" spc="-100" baseline="0">
                <a:solidFill>
                  <a:schemeClr val="bg1"/>
                </a:solidFill>
                <a:latin typeface="Arial" panose="020B0604020202020204" pitchFamily="34" charset="0"/>
                <a:cs typeface="Arial" panose="020B0604020202020204" pitchFamily="34" charset="0"/>
              </a:defRPr>
            </a:lvl1pPr>
          </a:lstStyle>
          <a:p>
            <a:r>
              <a:rPr lang="en-US" dirty="0"/>
              <a:t>##</a:t>
            </a:r>
            <a:endParaRPr lang="en-AU" dirty="0"/>
          </a:p>
        </p:txBody>
      </p:sp>
      <p:sp>
        <p:nvSpPr>
          <p:cNvPr id="10" name="Text Placeholder 2">
            <a:extLst>
              <a:ext uri="{FF2B5EF4-FFF2-40B4-BE49-F238E27FC236}">
                <a16:creationId xmlns:a16="http://schemas.microsoft.com/office/drawing/2014/main" id="{CC8656FA-B23F-4A88-9BE0-27644C559038}"/>
              </a:ext>
            </a:extLst>
          </p:cNvPr>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Tree>
    <p:extLst>
      <p:ext uri="{BB962C8B-B14F-4D97-AF65-F5344CB8AC3E}">
        <p14:creationId xmlns:p14="http://schemas.microsoft.com/office/powerpoint/2010/main" val="989596832"/>
      </p:ext>
    </p:extLst>
  </p:cSld>
  <p:clrMapOvr>
    <a:masterClrMapping/>
  </p:clrMapOvr>
</p:sldLayout>
</file>

<file path=ppt/slideLayouts/slideLayout72.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Divider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76FCF96-C7EF-04F7-7966-1D7AC1BD87B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4" name="Title 1"/>
          <p:cNvSpPr>
            <a:spLocks noGrp="1"/>
          </p:cNvSpPr>
          <p:nvPr>
            <p:ph type="ctrTitle" hasCustomPrompt="1"/>
          </p:nvPr>
        </p:nvSpPr>
        <p:spPr bwMode="gray">
          <a:xfrm>
            <a:off x="570230" y="1501406"/>
            <a:ext cx="8034020" cy="1524000"/>
          </a:xfrm>
          <a:prstGeom prst="rect">
            <a:avLst/>
          </a:prstGeom>
        </p:spPr>
        <p:txBody>
          <a:bodyPr anchor="t" anchorCtr="0">
            <a:noAutofit/>
          </a:bodyPr>
          <a:lstStyle>
            <a:lvl1pPr>
              <a:lnSpc>
                <a:spcPct val="90000"/>
              </a:lnSpc>
              <a:spcBef>
                <a:spcPts val="0"/>
              </a:spcBef>
              <a:spcAft>
                <a:spcPts val="0"/>
              </a:spcAft>
              <a:defRPr sz="4400" b="1" spc="-100" baseline="0">
                <a:solidFill>
                  <a:schemeClr val="bg1"/>
                </a:solidFill>
              </a:defRPr>
            </a:lvl1pPr>
          </a:lstStyle>
          <a:p>
            <a:r>
              <a:rPr lang="en-US" dirty="0"/>
              <a:t>Divider title to go here…</a:t>
            </a:r>
            <a:endParaRPr lang="en-AU" dirty="0"/>
          </a:p>
        </p:txBody>
      </p:sp>
      <p:sp>
        <p:nvSpPr>
          <p:cNvPr id="7" name="Text Placeholder 2">
            <a:extLst>
              <a:ext uri="{FF2B5EF4-FFF2-40B4-BE49-F238E27FC236}">
                <a16:creationId xmlns:a16="http://schemas.microsoft.com/office/drawing/2014/main" id="{40F1DA8F-EA45-41B2-9CC9-DCB685DCC248}"/>
              </a:ext>
            </a:extLst>
          </p:cNvPr>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Tree>
    <p:extLst>
      <p:ext uri="{BB962C8B-B14F-4D97-AF65-F5344CB8AC3E}">
        <p14:creationId xmlns:p14="http://schemas.microsoft.com/office/powerpoint/2010/main" val="3956639650"/>
      </p:ext>
    </p:extLst>
  </p:cSld>
  <p:clrMapOvr>
    <a:masterClrMapping/>
  </p:clrMapOvr>
</p:sldLayout>
</file>

<file path=ppt/slideLayouts/slideLayout73.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Sub-divider">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90E2318-475F-2124-D57A-3B97F621B21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11" name="Text Placeholder 10"/>
          <p:cNvSpPr>
            <a:spLocks noGrp="1"/>
          </p:cNvSpPr>
          <p:nvPr>
            <p:ph type="body" sz="quarter" idx="10" hasCustomPrompt="1"/>
          </p:nvPr>
        </p:nvSpPr>
        <p:spPr>
          <a:xfrm>
            <a:off x="617855" y="4017243"/>
            <a:ext cx="457200" cy="502489"/>
          </a:xfrm>
          <a:prstGeom prst="rect">
            <a:avLst/>
          </a:prstGeom>
          <a:noFill/>
        </p:spPr>
        <p:txBody>
          <a:bodyPr anchor="t" anchorCtr="0">
            <a:noAutofit/>
          </a:bodyPr>
          <a:lstStyle>
            <a:lvl1pPr algn="l">
              <a:spcAft>
                <a:spcPts val="0"/>
              </a:spcAft>
              <a:defRPr sz="2800" b="0" spc="-150" baseline="0">
                <a:solidFill>
                  <a:schemeClr val="bg1"/>
                </a:solidFill>
                <a:latin typeface="Arial" panose="020B0604020202020204" pitchFamily="34" charset="0"/>
                <a:cs typeface="Arial" panose="020B0604020202020204" pitchFamily="34" charset="0"/>
              </a:defRPr>
            </a:lvl1pPr>
          </a:lstStyle>
          <a:p>
            <a:r>
              <a:rPr lang="en-US" dirty="0"/>
              <a:t>##</a:t>
            </a:r>
            <a:endParaRPr lang="en-AU" dirty="0"/>
          </a:p>
        </p:txBody>
      </p:sp>
      <p:sp>
        <p:nvSpPr>
          <p:cNvPr id="14" name="Text Placeholder 2"/>
          <p:cNvSpPr>
            <a:spLocks noGrp="1"/>
          </p:cNvSpPr>
          <p:nvPr>
            <p:ph type="body" sz="quarter" idx="14" hasCustomPrompt="1"/>
          </p:nvPr>
        </p:nvSpPr>
        <p:spPr>
          <a:xfrm>
            <a:off x="570230" y="3973513"/>
            <a:ext cx="2980944" cy="9144"/>
          </a:xfrm>
          <a:prstGeom prst="rect">
            <a:avLst/>
          </a:prstGeom>
          <a:solidFill>
            <a:schemeClr val="bg1"/>
          </a:solidFill>
        </p:spPr>
        <p:txBody>
          <a:bodyPr>
            <a:normAutofit/>
          </a:bodyPr>
          <a:lstStyle>
            <a:lvl1pPr>
              <a:defRPr sz="100"/>
            </a:lvl1pPr>
          </a:lstStyle>
          <a:p>
            <a:pPr lvl="0"/>
            <a:r>
              <a:rPr lang="en-US" dirty="0"/>
              <a:t> </a:t>
            </a:r>
          </a:p>
        </p:txBody>
      </p:sp>
      <p:sp>
        <p:nvSpPr>
          <p:cNvPr id="10" name="Text Placeholder 2">
            <a:extLst>
              <a:ext uri="{FF2B5EF4-FFF2-40B4-BE49-F238E27FC236}">
                <a16:creationId xmlns:a16="http://schemas.microsoft.com/office/drawing/2014/main" id="{98FA3BB9-B7AD-4B0B-BE5D-AEBE50A9716D}"/>
              </a:ext>
            </a:extLst>
          </p:cNvPr>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
        <p:nvSpPr>
          <p:cNvPr id="8" name="Text Placeholder 9">
            <a:extLst>
              <a:ext uri="{FF2B5EF4-FFF2-40B4-BE49-F238E27FC236}">
                <a16:creationId xmlns:a16="http://schemas.microsoft.com/office/drawing/2014/main" id="{A5F17FD1-2505-4F80-B66C-C552C8622D3B}"/>
              </a:ext>
            </a:extLst>
          </p:cNvPr>
          <p:cNvSpPr>
            <a:spLocks noGrp="1"/>
          </p:cNvSpPr>
          <p:nvPr>
            <p:ph type="body" sz="quarter" idx="11" hasCustomPrompt="1"/>
          </p:nvPr>
        </p:nvSpPr>
        <p:spPr>
          <a:xfrm>
            <a:off x="567046" y="1504234"/>
            <a:ext cx="8037204" cy="1527048"/>
          </a:xfrm>
        </p:spPr>
        <p:txBody>
          <a:bodyPr>
            <a:noAutofit/>
          </a:bodyPr>
          <a:lstStyle>
            <a:lvl1pPr>
              <a:lnSpc>
                <a:spcPct val="90000"/>
              </a:lnSpc>
              <a:spcAft>
                <a:spcPts val="0"/>
              </a:spcAft>
              <a:defRPr sz="4400" b="1" spc="-100" baseline="0">
                <a:solidFill>
                  <a:schemeClr val="bg1"/>
                </a:solidFill>
              </a:defRPr>
            </a:lvl1pPr>
          </a:lstStyle>
          <a:p>
            <a:pPr lvl="0"/>
            <a:r>
              <a:rPr lang="en-US" dirty="0"/>
              <a:t>Sub-divider title</a:t>
            </a:r>
          </a:p>
        </p:txBody>
      </p:sp>
      <p:sp>
        <p:nvSpPr>
          <p:cNvPr id="13" name="Title 1">
            <a:extLst>
              <a:ext uri="{FF2B5EF4-FFF2-40B4-BE49-F238E27FC236}">
                <a16:creationId xmlns:a16="http://schemas.microsoft.com/office/drawing/2014/main" id="{70D152AE-16D4-4767-98EB-344295728AFF}"/>
              </a:ext>
            </a:extLst>
          </p:cNvPr>
          <p:cNvSpPr>
            <a:spLocks noGrp="1"/>
          </p:cNvSpPr>
          <p:nvPr>
            <p:ph type="ctrTitle" hasCustomPrompt="1"/>
          </p:nvPr>
        </p:nvSpPr>
        <p:spPr bwMode="gray">
          <a:xfrm>
            <a:off x="1129021" y="4053037"/>
            <a:ext cx="2414016" cy="356616"/>
          </a:xfrm>
        </p:spPr>
        <p:txBody>
          <a:bodyPr anchor="t" anchorCtr="0">
            <a:noAutofit/>
          </a:bodyPr>
          <a:lstStyle>
            <a:lvl1pPr>
              <a:lnSpc>
                <a:spcPct val="90000"/>
              </a:lnSpc>
              <a:spcBef>
                <a:spcPts val="0"/>
              </a:spcBef>
              <a:spcAft>
                <a:spcPts val="0"/>
              </a:spcAft>
              <a:defRPr sz="2800" b="0" spc="0" baseline="0">
                <a:solidFill>
                  <a:schemeClr val="bg1"/>
                </a:solidFill>
              </a:defRPr>
            </a:lvl1pPr>
          </a:lstStyle>
          <a:p>
            <a:r>
              <a:rPr lang="en-US" dirty="0"/>
              <a:t>Divider title</a:t>
            </a:r>
            <a:endParaRPr lang="en-AU" dirty="0"/>
          </a:p>
        </p:txBody>
      </p:sp>
    </p:spTree>
    <p:extLst>
      <p:ext uri="{BB962C8B-B14F-4D97-AF65-F5344CB8AC3E}">
        <p14:creationId xmlns:p14="http://schemas.microsoft.com/office/powerpoint/2010/main" val="2923794007"/>
      </p:ext>
    </p:extLst>
  </p:cSld>
  <p:clrMapOvr>
    <a:masterClrMapping/>
  </p:clrMapOvr>
</p:sldLayout>
</file>

<file path=ppt/slideLayouts/slideLayout74.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Break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B959E3B-BDB7-832E-267C-78083867CDCB}"/>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5" name="AutoShape 3"/>
          <p:cNvSpPr>
            <a:spLocks noChangeAspect="1" noChangeArrowheads="1" noTextEdit="1"/>
          </p:cNvSpPr>
          <p:nvPr userDrawn="1"/>
        </p:nvSpPr>
        <p:spPr bwMode="auto">
          <a:xfrm>
            <a:off x="3048000" y="2052638"/>
            <a:ext cx="1028186" cy="1038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sp>
        <p:nvSpPr>
          <p:cNvPr id="6" name="Oval 5"/>
          <p:cNvSpPr/>
          <p:nvPr userDrawn="1"/>
        </p:nvSpPr>
        <p:spPr>
          <a:xfrm>
            <a:off x="2438400" y="1485900"/>
            <a:ext cx="2171700" cy="2171700"/>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uk-UA" sz="4800" b="1">
              <a:solidFill>
                <a:srgbClr val="EE3135"/>
              </a:solidFill>
            </a:endParaRPr>
          </a:p>
        </p:txBody>
      </p:sp>
      <p:grpSp>
        <p:nvGrpSpPr>
          <p:cNvPr id="7" name="Group 6"/>
          <p:cNvGrpSpPr/>
          <p:nvPr userDrawn="1"/>
        </p:nvGrpSpPr>
        <p:grpSpPr>
          <a:xfrm>
            <a:off x="3048000" y="2055510"/>
            <a:ext cx="1031058" cy="1032480"/>
            <a:chOff x="2666260" y="2041222"/>
            <a:chExt cx="1031058" cy="1032480"/>
          </a:xfrm>
          <a:solidFill>
            <a:schemeClr val="bg1"/>
          </a:solidFill>
        </p:grpSpPr>
        <p:sp>
          <p:nvSpPr>
            <p:cNvPr id="8" name="Freeform 5"/>
            <p:cNvSpPr>
              <a:spLocks noEditPoints="1"/>
            </p:cNvSpPr>
            <p:nvPr/>
          </p:nvSpPr>
          <p:spPr bwMode="auto">
            <a:xfrm>
              <a:off x="2666260" y="2418889"/>
              <a:ext cx="1031058" cy="654813"/>
            </a:xfrm>
            <a:custGeom>
              <a:avLst/>
              <a:gdLst>
                <a:gd name="T0" fmla="*/ 259 w 301"/>
                <a:gd name="T1" fmla="*/ 34 h 191"/>
                <a:gd name="T2" fmla="*/ 246 w 301"/>
                <a:gd name="T3" fmla="*/ 34 h 191"/>
                <a:gd name="T4" fmla="*/ 246 w 301"/>
                <a:gd name="T5" fmla="*/ 13 h 191"/>
                <a:gd name="T6" fmla="*/ 232 w 301"/>
                <a:gd name="T7" fmla="*/ 0 h 191"/>
                <a:gd name="T8" fmla="*/ 13 w 301"/>
                <a:gd name="T9" fmla="*/ 0 h 191"/>
                <a:gd name="T10" fmla="*/ 0 w 301"/>
                <a:gd name="T11" fmla="*/ 13 h 191"/>
                <a:gd name="T12" fmla="*/ 0 w 301"/>
                <a:gd name="T13" fmla="*/ 96 h 191"/>
                <a:gd name="T14" fmla="*/ 46 w 301"/>
                <a:gd name="T15" fmla="*/ 178 h 191"/>
                <a:gd name="T16" fmla="*/ 6 w 301"/>
                <a:gd name="T17" fmla="*/ 178 h 191"/>
                <a:gd name="T18" fmla="*/ 0 w 301"/>
                <a:gd name="T19" fmla="*/ 184 h 191"/>
                <a:gd name="T20" fmla="*/ 6 w 301"/>
                <a:gd name="T21" fmla="*/ 191 h 191"/>
                <a:gd name="T22" fmla="*/ 239 w 301"/>
                <a:gd name="T23" fmla="*/ 191 h 191"/>
                <a:gd name="T24" fmla="*/ 246 w 301"/>
                <a:gd name="T25" fmla="*/ 184 h 191"/>
                <a:gd name="T26" fmla="*/ 239 w 301"/>
                <a:gd name="T27" fmla="*/ 178 h 191"/>
                <a:gd name="T28" fmla="*/ 200 w 301"/>
                <a:gd name="T29" fmla="*/ 178 h 191"/>
                <a:gd name="T30" fmla="*/ 244 w 301"/>
                <a:gd name="T31" fmla="*/ 116 h 191"/>
                <a:gd name="T32" fmla="*/ 259 w 301"/>
                <a:gd name="T33" fmla="*/ 116 h 191"/>
                <a:gd name="T34" fmla="*/ 301 w 301"/>
                <a:gd name="T35" fmla="*/ 75 h 191"/>
                <a:gd name="T36" fmla="*/ 259 w 301"/>
                <a:gd name="T37" fmla="*/ 34 h 191"/>
                <a:gd name="T38" fmla="*/ 150 w 301"/>
                <a:gd name="T39" fmla="*/ 178 h 191"/>
                <a:gd name="T40" fmla="*/ 95 w 301"/>
                <a:gd name="T41" fmla="*/ 178 h 191"/>
                <a:gd name="T42" fmla="*/ 34 w 301"/>
                <a:gd name="T43" fmla="*/ 150 h 191"/>
                <a:gd name="T44" fmla="*/ 212 w 301"/>
                <a:gd name="T45" fmla="*/ 150 h 191"/>
                <a:gd name="T46" fmla="*/ 150 w 301"/>
                <a:gd name="T47" fmla="*/ 178 h 191"/>
                <a:gd name="T48" fmla="*/ 232 w 301"/>
                <a:gd name="T49" fmla="*/ 96 h 191"/>
                <a:gd name="T50" fmla="*/ 222 w 301"/>
                <a:gd name="T51" fmla="*/ 137 h 191"/>
                <a:gd name="T52" fmla="*/ 23 w 301"/>
                <a:gd name="T53" fmla="*/ 137 h 191"/>
                <a:gd name="T54" fmla="*/ 13 w 301"/>
                <a:gd name="T55" fmla="*/ 96 h 191"/>
                <a:gd name="T56" fmla="*/ 13 w 301"/>
                <a:gd name="T57" fmla="*/ 13 h 191"/>
                <a:gd name="T58" fmla="*/ 232 w 301"/>
                <a:gd name="T59" fmla="*/ 13 h 191"/>
                <a:gd name="T60" fmla="*/ 232 w 301"/>
                <a:gd name="T61" fmla="*/ 96 h 191"/>
                <a:gd name="T62" fmla="*/ 232 w 301"/>
                <a:gd name="T63" fmla="*/ 96 h 191"/>
                <a:gd name="T64" fmla="*/ 259 w 301"/>
                <a:gd name="T65" fmla="*/ 102 h 191"/>
                <a:gd name="T66" fmla="*/ 246 w 301"/>
                <a:gd name="T67" fmla="*/ 102 h 191"/>
                <a:gd name="T68" fmla="*/ 246 w 301"/>
                <a:gd name="T69" fmla="*/ 96 h 191"/>
                <a:gd name="T70" fmla="*/ 246 w 301"/>
                <a:gd name="T71" fmla="*/ 48 h 191"/>
                <a:gd name="T72" fmla="*/ 259 w 301"/>
                <a:gd name="T73" fmla="*/ 48 h 191"/>
                <a:gd name="T74" fmla="*/ 287 w 301"/>
                <a:gd name="T75" fmla="*/ 75 h 191"/>
                <a:gd name="T76" fmla="*/ 259 w 301"/>
                <a:gd name="T77" fmla="*/ 102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1" h="191">
                  <a:moveTo>
                    <a:pt x="259" y="34"/>
                  </a:moveTo>
                  <a:cubicBezTo>
                    <a:pt x="246" y="34"/>
                    <a:pt x="246" y="34"/>
                    <a:pt x="246" y="34"/>
                  </a:cubicBezTo>
                  <a:cubicBezTo>
                    <a:pt x="246" y="13"/>
                    <a:pt x="246" y="13"/>
                    <a:pt x="246" y="13"/>
                  </a:cubicBezTo>
                  <a:cubicBezTo>
                    <a:pt x="246" y="7"/>
                    <a:pt x="239" y="0"/>
                    <a:pt x="232" y="0"/>
                  </a:cubicBezTo>
                  <a:cubicBezTo>
                    <a:pt x="13" y="0"/>
                    <a:pt x="13" y="0"/>
                    <a:pt x="13" y="0"/>
                  </a:cubicBezTo>
                  <a:cubicBezTo>
                    <a:pt x="6" y="0"/>
                    <a:pt x="0" y="7"/>
                    <a:pt x="0" y="13"/>
                  </a:cubicBezTo>
                  <a:cubicBezTo>
                    <a:pt x="0" y="96"/>
                    <a:pt x="0" y="96"/>
                    <a:pt x="0" y="96"/>
                  </a:cubicBezTo>
                  <a:cubicBezTo>
                    <a:pt x="0" y="130"/>
                    <a:pt x="18" y="161"/>
                    <a:pt x="46" y="178"/>
                  </a:cubicBezTo>
                  <a:cubicBezTo>
                    <a:pt x="6" y="178"/>
                    <a:pt x="6" y="178"/>
                    <a:pt x="6" y="178"/>
                  </a:cubicBezTo>
                  <a:cubicBezTo>
                    <a:pt x="3" y="178"/>
                    <a:pt x="0" y="181"/>
                    <a:pt x="0" y="184"/>
                  </a:cubicBezTo>
                  <a:cubicBezTo>
                    <a:pt x="0" y="188"/>
                    <a:pt x="3" y="191"/>
                    <a:pt x="6" y="191"/>
                  </a:cubicBezTo>
                  <a:cubicBezTo>
                    <a:pt x="239" y="191"/>
                    <a:pt x="239" y="191"/>
                    <a:pt x="239" y="191"/>
                  </a:cubicBezTo>
                  <a:cubicBezTo>
                    <a:pt x="242" y="191"/>
                    <a:pt x="246" y="188"/>
                    <a:pt x="246" y="184"/>
                  </a:cubicBezTo>
                  <a:cubicBezTo>
                    <a:pt x="246" y="181"/>
                    <a:pt x="242" y="178"/>
                    <a:pt x="239" y="178"/>
                  </a:cubicBezTo>
                  <a:cubicBezTo>
                    <a:pt x="200" y="178"/>
                    <a:pt x="200" y="178"/>
                    <a:pt x="200" y="178"/>
                  </a:cubicBezTo>
                  <a:cubicBezTo>
                    <a:pt x="222" y="164"/>
                    <a:pt x="237" y="142"/>
                    <a:pt x="244" y="116"/>
                  </a:cubicBezTo>
                  <a:cubicBezTo>
                    <a:pt x="259" y="116"/>
                    <a:pt x="259" y="116"/>
                    <a:pt x="259" y="116"/>
                  </a:cubicBezTo>
                  <a:cubicBezTo>
                    <a:pt x="282" y="116"/>
                    <a:pt x="301" y="97"/>
                    <a:pt x="301" y="75"/>
                  </a:cubicBezTo>
                  <a:cubicBezTo>
                    <a:pt x="301" y="53"/>
                    <a:pt x="282" y="34"/>
                    <a:pt x="259" y="34"/>
                  </a:cubicBezTo>
                  <a:moveTo>
                    <a:pt x="150" y="178"/>
                  </a:moveTo>
                  <a:cubicBezTo>
                    <a:pt x="95" y="178"/>
                    <a:pt x="95" y="178"/>
                    <a:pt x="95" y="178"/>
                  </a:cubicBezTo>
                  <a:cubicBezTo>
                    <a:pt x="71" y="178"/>
                    <a:pt x="49" y="167"/>
                    <a:pt x="34" y="150"/>
                  </a:cubicBezTo>
                  <a:cubicBezTo>
                    <a:pt x="212" y="150"/>
                    <a:pt x="212" y="150"/>
                    <a:pt x="212" y="150"/>
                  </a:cubicBezTo>
                  <a:cubicBezTo>
                    <a:pt x="196" y="167"/>
                    <a:pt x="174" y="178"/>
                    <a:pt x="150" y="178"/>
                  </a:cubicBezTo>
                  <a:moveTo>
                    <a:pt x="232" y="96"/>
                  </a:moveTo>
                  <a:cubicBezTo>
                    <a:pt x="232" y="111"/>
                    <a:pt x="229" y="125"/>
                    <a:pt x="222" y="137"/>
                  </a:cubicBezTo>
                  <a:cubicBezTo>
                    <a:pt x="23" y="137"/>
                    <a:pt x="23" y="137"/>
                    <a:pt x="23" y="137"/>
                  </a:cubicBezTo>
                  <a:cubicBezTo>
                    <a:pt x="17" y="125"/>
                    <a:pt x="13" y="111"/>
                    <a:pt x="13" y="96"/>
                  </a:cubicBezTo>
                  <a:cubicBezTo>
                    <a:pt x="13" y="13"/>
                    <a:pt x="13" y="13"/>
                    <a:pt x="13" y="13"/>
                  </a:cubicBezTo>
                  <a:cubicBezTo>
                    <a:pt x="232" y="13"/>
                    <a:pt x="232" y="13"/>
                    <a:pt x="232" y="13"/>
                  </a:cubicBezTo>
                  <a:cubicBezTo>
                    <a:pt x="232" y="96"/>
                    <a:pt x="232" y="96"/>
                    <a:pt x="232" y="96"/>
                  </a:cubicBezTo>
                  <a:cubicBezTo>
                    <a:pt x="232" y="96"/>
                    <a:pt x="232" y="96"/>
                    <a:pt x="232" y="96"/>
                  </a:cubicBezTo>
                  <a:close/>
                  <a:moveTo>
                    <a:pt x="259" y="102"/>
                  </a:moveTo>
                  <a:cubicBezTo>
                    <a:pt x="246" y="102"/>
                    <a:pt x="246" y="102"/>
                    <a:pt x="246" y="102"/>
                  </a:cubicBezTo>
                  <a:cubicBezTo>
                    <a:pt x="246" y="101"/>
                    <a:pt x="246" y="97"/>
                    <a:pt x="246" y="96"/>
                  </a:cubicBezTo>
                  <a:cubicBezTo>
                    <a:pt x="246" y="48"/>
                    <a:pt x="246" y="48"/>
                    <a:pt x="246" y="48"/>
                  </a:cubicBezTo>
                  <a:cubicBezTo>
                    <a:pt x="259" y="48"/>
                    <a:pt x="259" y="48"/>
                    <a:pt x="259" y="48"/>
                  </a:cubicBezTo>
                  <a:cubicBezTo>
                    <a:pt x="275" y="48"/>
                    <a:pt x="287" y="60"/>
                    <a:pt x="287" y="75"/>
                  </a:cubicBezTo>
                  <a:cubicBezTo>
                    <a:pt x="287" y="90"/>
                    <a:pt x="275" y="102"/>
                    <a:pt x="259" y="102"/>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grpSp>
          <p:nvGrpSpPr>
            <p:cNvPr id="9" name="Group 8"/>
            <p:cNvGrpSpPr/>
            <p:nvPr/>
          </p:nvGrpSpPr>
          <p:grpSpPr>
            <a:xfrm>
              <a:off x="2782577" y="2041222"/>
              <a:ext cx="610306" cy="328843"/>
              <a:chOff x="2707117" y="2041222"/>
              <a:chExt cx="610306" cy="328843"/>
            </a:xfrm>
            <a:grpFill/>
          </p:grpSpPr>
          <p:sp>
            <p:nvSpPr>
              <p:cNvPr id="10" name="Freeform 6"/>
              <p:cNvSpPr>
                <a:spLocks/>
              </p:cNvSpPr>
              <p:nvPr/>
            </p:nvSpPr>
            <p:spPr bwMode="auto">
              <a:xfrm>
                <a:off x="2988576" y="2041222"/>
                <a:ext cx="47388" cy="281455"/>
              </a:xfrm>
              <a:custGeom>
                <a:avLst/>
                <a:gdLst>
                  <a:gd name="T0" fmla="*/ 7 w 14"/>
                  <a:gd name="T1" fmla="*/ 82 h 82"/>
                  <a:gd name="T2" fmla="*/ 14 w 14"/>
                  <a:gd name="T3" fmla="*/ 76 h 82"/>
                  <a:gd name="T4" fmla="*/ 14 w 14"/>
                  <a:gd name="T5" fmla="*/ 7 h 82"/>
                  <a:gd name="T6" fmla="*/ 7 w 14"/>
                  <a:gd name="T7" fmla="*/ 0 h 82"/>
                  <a:gd name="T8" fmla="*/ 0 w 14"/>
                  <a:gd name="T9" fmla="*/ 7 h 82"/>
                  <a:gd name="T10" fmla="*/ 0 w 14"/>
                  <a:gd name="T11" fmla="*/ 76 h 82"/>
                  <a:gd name="T12" fmla="*/ 7 w 14"/>
                  <a:gd name="T13" fmla="*/ 82 h 82"/>
                </a:gdLst>
                <a:ahLst/>
                <a:cxnLst>
                  <a:cxn ang="0">
                    <a:pos x="T0" y="T1"/>
                  </a:cxn>
                  <a:cxn ang="0">
                    <a:pos x="T2" y="T3"/>
                  </a:cxn>
                  <a:cxn ang="0">
                    <a:pos x="T4" y="T5"/>
                  </a:cxn>
                  <a:cxn ang="0">
                    <a:pos x="T6" y="T7"/>
                  </a:cxn>
                  <a:cxn ang="0">
                    <a:pos x="T8" y="T9"/>
                  </a:cxn>
                  <a:cxn ang="0">
                    <a:pos x="T10" y="T11"/>
                  </a:cxn>
                  <a:cxn ang="0">
                    <a:pos x="T12" y="T13"/>
                  </a:cxn>
                </a:cxnLst>
                <a:rect l="0" t="0" r="r" b="b"/>
                <a:pathLst>
                  <a:path w="14" h="82">
                    <a:moveTo>
                      <a:pt x="7" y="82"/>
                    </a:moveTo>
                    <a:cubicBezTo>
                      <a:pt x="10" y="82"/>
                      <a:pt x="14" y="79"/>
                      <a:pt x="14" y="76"/>
                    </a:cubicBezTo>
                    <a:cubicBezTo>
                      <a:pt x="14" y="7"/>
                      <a:pt x="14" y="7"/>
                      <a:pt x="14" y="7"/>
                    </a:cubicBezTo>
                    <a:cubicBezTo>
                      <a:pt x="14" y="4"/>
                      <a:pt x="10" y="0"/>
                      <a:pt x="7" y="0"/>
                    </a:cubicBezTo>
                    <a:cubicBezTo>
                      <a:pt x="3" y="0"/>
                      <a:pt x="0" y="4"/>
                      <a:pt x="0" y="7"/>
                    </a:cubicBezTo>
                    <a:cubicBezTo>
                      <a:pt x="0" y="76"/>
                      <a:pt x="0" y="76"/>
                      <a:pt x="0" y="76"/>
                    </a:cubicBezTo>
                    <a:cubicBezTo>
                      <a:pt x="0" y="79"/>
                      <a:pt x="3" y="82"/>
                      <a:pt x="7" y="82"/>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sp>
            <p:nvSpPr>
              <p:cNvPr id="11" name="Freeform 7"/>
              <p:cNvSpPr>
                <a:spLocks/>
              </p:cNvSpPr>
              <p:nvPr/>
            </p:nvSpPr>
            <p:spPr bwMode="auto">
              <a:xfrm>
                <a:off x="3268598" y="2090046"/>
                <a:ext cx="48825" cy="280019"/>
              </a:xfrm>
              <a:custGeom>
                <a:avLst/>
                <a:gdLst>
                  <a:gd name="T0" fmla="*/ 7 w 14"/>
                  <a:gd name="T1" fmla="*/ 82 h 82"/>
                  <a:gd name="T2" fmla="*/ 14 w 14"/>
                  <a:gd name="T3" fmla="*/ 75 h 82"/>
                  <a:gd name="T4" fmla="*/ 14 w 14"/>
                  <a:gd name="T5" fmla="*/ 7 h 82"/>
                  <a:gd name="T6" fmla="*/ 7 w 14"/>
                  <a:gd name="T7" fmla="*/ 0 h 82"/>
                  <a:gd name="T8" fmla="*/ 0 w 14"/>
                  <a:gd name="T9" fmla="*/ 7 h 82"/>
                  <a:gd name="T10" fmla="*/ 0 w 14"/>
                  <a:gd name="T11" fmla="*/ 75 h 82"/>
                  <a:gd name="T12" fmla="*/ 7 w 14"/>
                  <a:gd name="T13" fmla="*/ 82 h 82"/>
                </a:gdLst>
                <a:ahLst/>
                <a:cxnLst>
                  <a:cxn ang="0">
                    <a:pos x="T0" y="T1"/>
                  </a:cxn>
                  <a:cxn ang="0">
                    <a:pos x="T2" y="T3"/>
                  </a:cxn>
                  <a:cxn ang="0">
                    <a:pos x="T4" y="T5"/>
                  </a:cxn>
                  <a:cxn ang="0">
                    <a:pos x="T6" y="T7"/>
                  </a:cxn>
                  <a:cxn ang="0">
                    <a:pos x="T8" y="T9"/>
                  </a:cxn>
                  <a:cxn ang="0">
                    <a:pos x="T10" y="T11"/>
                  </a:cxn>
                  <a:cxn ang="0">
                    <a:pos x="T12" y="T13"/>
                  </a:cxn>
                </a:cxnLst>
                <a:rect l="0" t="0" r="r" b="b"/>
                <a:pathLst>
                  <a:path w="14" h="82">
                    <a:moveTo>
                      <a:pt x="7" y="82"/>
                    </a:moveTo>
                    <a:cubicBezTo>
                      <a:pt x="10" y="82"/>
                      <a:pt x="14" y="79"/>
                      <a:pt x="14" y="75"/>
                    </a:cubicBezTo>
                    <a:cubicBezTo>
                      <a:pt x="14" y="7"/>
                      <a:pt x="14" y="7"/>
                      <a:pt x="14" y="7"/>
                    </a:cubicBezTo>
                    <a:cubicBezTo>
                      <a:pt x="14" y="3"/>
                      <a:pt x="10" y="0"/>
                      <a:pt x="7" y="0"/>
                    </a:cubicBezTo>
                    <a:cubicBezTo>
                      <a:pt x="3" y="0"/>
                      <a:pt x="0" y="3"/>
                      <a:pt x="0" y="7"/>
                    </a:cubicBezTo>
                    <a:cubicBezTo>
                      <a:pt x="0" y="75"/>
                      <a:pt x="0" y="75"/>
                      <a:pt x="0" y="75"/>
                    </a:cubicBezTo>
                    <a:cubicBezTo>
                      <a:pt x="0" y="79"/>
                      <a:pt x="3" y="82"/>
                      <a:pt x="7" y="82"/>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sp>
            <p:nvSpPr>
              <p:cNvPr id="12" name="Freeform 8"/>
              <p:cNvSpPr>
                <a:spLocks/>
              </p:cNvSpPr>
              <p:nvPr/>
            </p:nvSpPr>
            <p:spPr bwMode="auto">
              <a:xfrm>
                <a:off x="3129305" y="2137433"/>
                <a:ext cx="47388" cy="185243"/>
              </a:xfrm>
              <a:custGeom>
                <a:avLst/>
                <a:gdLst>
                  <a:gd name="T0" fmla="*/ 7 w 14"/>
                  <a:gd name="T1" fmla="*/ 54 h 54"/>
                  <a:gd name="T2" fmla="*/ 14 w 14"/>
                  <a:gd name="T3" fmla="*/ 48 h 54"/>
                  <a:gd name="T4" fmla="*/ 14 w 14"/>
                  <a:gd name="T5" fmla="*/ 7 h 54"/>
                  <a:gd name="T6" fmla="*/ 7 w 14"/>
                  <a:gd name="T7" fmla="*/ 0 h 54"/>
                  <a:gd name="T8" fmla="*/ 0 w 14"/>
                  <a:gd name="T9" fmla="*/ 7 h 54"/>
                  <a:gd name="T10" fmla="*/ 0 w 14"/>
                  <a:gd name="T11" fmla="*/ 48 h 54"/>
                  <a:gd name="T12" fmla="*/ 7 w 14"/>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14" h="54">
                    <a:moveTo>
                      <a:pt x="7" y="54"/>
                    </a:moveTo>
                    <a:cubicBezTo>
                      <a:pt x="10" y="54"/>
                      <a:pt x="14" y="51"/>
                      <a:pt x="14" y="48"/>
                    </a:cubicBezTo>
                    <a:cubicBezTo>
                      <a:pt x="14" y="7"/>
                      <a:pt x="14" y="7"/>
                      <a:pt x="14" y="7"/>
                    </a:cubicBezTo>
                    <a:cubicBezTo>
                      <a:pt x="14" y="3"/>
                      <a:pt x="10" y="0"/>
                      <a:pt x="7" y="0"/>
                    </a:cubicBezTo>
                    <a:cubicBezTo>
                      <a:pt x="3" y="0"/>
                      <a:pt x="0" y="3"/>
                      <a:pt x="0" y="7"/>
                    </a:cubicBezTo>
                    <a:cubicBezTo>
                      <a:pt x="0" y="48"/>
                      <a:pt x="0" y="48"/>
                      <a:pt x="0" y="48"/>
                    </a:cubicBezTo>
                    <a:cubicBezTo>
                      <a:pt x="0" y="51"/>
                      <a:pt x="3" y="54"/>
                      <a:pt x="7" y="54"/>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sp>
            <p:nvSpPr>
              <p:cNvPr id="13" name="Freeform 9"/>
              <p:cNvSpPr>
                <a:spLocks/>
              </p:cNvSpPr>
              <p:nvPr/>
            </p:nvSpPr>
            <p:spPr bwMode="auto">
              <a:xfrm>
                <a:off x="2707117" y="2137433"/>
                <a:ext cx="44516" cy="185243"/>
              </a:xfrm>
              <a:custGeom>
                <a:avLst/>
                <a:gdLst>
                  <a:gd name="T0" fmla="*/ 7 w 13"/>
                  <a:gd name="T1" fmla="*/ 54 h 54"/>
                  <a:gd name="T2" fmla="*/ 13 w 13"/>
                  <a:gd name="T3" fmla="*/ 48 h 54"/>
                  <a:gd name="T4" fmla="*/ 13 w 13"/>
                  <a:gd name="T5" fmla="*/ 7 h 54"/>
                  <a:gd name="T6" fmla="*/ 7 w 13"/>
                  <a:gd name="T7" fmla="*/ 0 h 54"/>
                  <a:gd name="T8" fmla="*/ 0 w 13"/>
                  <a:gd name="T9" fmla="*/ 7 h 54"/>
                  <a:gd name="T10" fmla="*/ 0 w 13"/>
                  <a:gd name="T11" fmla="*/ 48 h 54"/>
                  <a:gd name="T12" fmla="*/ 7 w 13"/>
                  <a:gd name="T13" fmla="*/ 54 h 54"/>
                </a:gdLst>
                <a:ahLst/>
                <a:cxnLst>
                  <a:cxn ang="0">
                    <a:pos x="T0" y="T1"/>
                  </a:cxn>
                  <a:cxn ang="0">
                    <a:pos x="T2" y="T3"/>
                  </a:cxn>
                  <a:cxn ang="0">
                    <a:pos x="T4" y="T5"/>
                  </a:cxn>
                  <a:cxn ang="0">
                    <a:pos x="T6" y="T7"/>
                  </a:cxn>
                  <a:cxn ang="0">
                    <a:pos x="T8" y="T9"/>
                  </a:cxn>
                  <a:cxn ang="0">
                    <a:pos x="T10" y="T11"/>
                  </a:cxn>
                  <a:cxn ang="0">
                    <a:pos x="T12" y="T13"/>
                  </a:cxn>
                </a:cxnLst>
                <a:rect l="0" t="0" r="r" b="b"/>
                <a:pathLst>
                  <a:path w="13" h="54">
                    <a:moveTo>
                      <a:pt x="7" y="54"/>
                    </a:moveTo>
                    <a:cubicBezTo>
                      <a:pt x="10" y="54"/>
                      <a:pt x="13" y="51"/>
                      <a:pt x="13" y="48"/>
                    </a:cubicBezTo>
                    <a:cubicBezTo>
                      <a:pt x="13" y="7"/>
                      <a:pt x="13" y="7"/>
                      <a:pt x="13" y="7"/>
                    </a:cubicBezTo>
                    <a:cubicBezTo>
                      <a:pt x="13" y="3"/>
                      <a:pt x="10" y="0"/>
                      <a:pt x="7" y="0"/>
                    </a:cubicBezTo>
                    <a:cubicBezTo>
                      <a:pt x="3" y="0"/>
                      <a:pt x="0" y="3"/>
                      <a:pt x="0" y="7"/>
                    </a:cubicBezTo>
                    <a:cubicBezTo>
                      <a:pt x="0" y="48"/>
                      <a:pt x="0" y="48"/>
                      <a:pt x="0" y="48"/>
                    </a:cubicBezTo>
                    <a:cubicBezTo>
                      <a:pt x="0" y="51"/>
                      <a:pt x="3" y="54"/>
                      <a:pt x="7" y="54"/>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sp>
            <p:nvSpPr>
              <p:cNvPr id="14" name="Freeform 10"/>
              <p:cNvSpPr>
                <a:spLocks/>
              </p:cNvSpPr>
              <p:nvPr/>
            </p:nvSpPr>
            <p:spPr bwMode="auto">
              <a:xfrm>
                <a:off x="2847847" y="2090046"/>
                <a:ext cx="44516" cy="280019"/>
              </a:xfrm>
              <a:custGeom>
                <a:avLst/>
                <a:gdLst>
                  <a:gd name="T0" fmla="*/ 7 w 13"/>
                  <a:gd name="T1" fmla="*/ 82 h 82"/>
                  <a:gd name="T2" fmla="*/ 13 w 13"/>
                  <a:gd name="T3" fmla="*/ 75 h 82"/>
                  <a:gd name="T4" fmla="*/ 13 w 13"/>
                  <a:gd name="T5" fmla="*/ 7 h 82"/>
                  <a:gd name="T6" fmla="*/ 7 w 13"/>
                  <a:gd name="T7" fmla="*/ 0 h 82"/>
                  <a:gd name="T8" fmla="*/ 0 w 13"/>
                  <a:gd name="T9" fmla="*/ 7 h 82"/>
                  <a:gd name="T10" fmla="*/ 0 w 13"/>
                  <a:gd name="T11" fmla="*/ 75 h 82"/>
                  <a:gd name="T12" fmla="*/ 7 w 13"/>
                  <a:gd name="T13" fmla="*/ 82 h 82"/>
                </a:gdLst>
                <a:ahLst/>
                <a:cxnLst>
                  <a:cxn ang="0">
                    <a:pos x="T0" y="T1"/>
                  </a:cxn>
                  <a:cxn ang="0">
                    <a:pos x="T2" y="T3"/>
                  </a:cxn>
                  <a:cxn ang="0">
                    <a:pos x="T4" y="T5"/>
                  </a:cxn>
                  <a:cxn ang="0">
                    <a:pos x="T6" y="T7"/>
                  </a:cxn>
                  <a:cxn ang="0">
                    <a:pos x="T8" y="T9"/>
                  </a:cxn>
                  <a:cxn ang="0">
                    <a:pos x="T10" y="T11"/>
                  </a:cxn>
                  <a:cxn ang="0">
                    <a:pos x="T12" y="T13"/>
                  </a:cxn>
                </a:cxnLst>
                <a:rect l="0" t="0" r="r" b="b"/>
                <a:pathLst>
                  <a:path w="13" h="82">
                    <a:moveTo>
                      <a:pt x="7" y="82"/>
                    </a:moveTo>
                    <a:cubicBezTo>
                      <a:pt x="10" y="82"/>
                      <a:pt x="13" y="79"/>
                      <a:pt x="13" y="75"/>
                    </a:cubicBezTo>
                    <a:cubicBezTo>
                      <a:pt x="13" y="7"/>
                      <a:pt x="13" y="7"/>
                      <a:pt x="13" y="7"/>
                    </a:cubicBezTo>
                    <a:cubicBezTo>
                      <a:pt x="13" y="3"/>
                      <a:pt x="10" y="0"/>
                      <a:pt x="7" y="0"/>
                    </a:cubicBezTo>
                    <a:cubicBezTo>
                      <a:pt x="3" y="0"/>
                      <a:pt x="0" y="3"/>
                      <a:pt x="0" y="7"/>
                    </a:cubicBezTo>
                    <a:cubicBezTo>
                      <a:pt x="0" y="75"/>
                      <a:pt x="0" y="75"/>
                      <a:pt x="0" y="75"/>
                    </a:cubicBezTo>
                    <a:cubicBezTo>
                      <a:pt x="0" y="79"/>
                      <a:pt x="3" y="82"/>
                      <a:pt x="7" y="82"/>
                    </a:cubicBezTo>
                  </a:path>
                </a:pathLst>
              </a:custGeom>
              <a:grpFill/>
              <a:ln>
                <a:noFill/>
              </a:ln>
            </p:spPr>
            <p:txBody>
              <a:bodyPr vert="horz" wrap="square" lIns="91440" tIns="45720" rIns="91440" bIns="45720" numCol="1" anchor="t" anchorCtr="0" compatLnSpc="1">
                <a:prstTxWarp prst="textNoShape">
                  <a:avLst/>
                </a:prstTxWarp>
              </a:bodyPr>
              <a:lstStyle/>
              <a:p>
                <a:endParaRPr lang="en-GB" dirty="0">
                  <a:solidFill>
                    <a:srgbClr val="000000"/>
                  </a:solidFill>
                </a:endParaRPr>
              </a:p>
            </p:txBody>
          </p:sp>
        </p:grpSp>
      </p:grpSp>
      <p:sp>
        <p:nvSpPr>
          <p:cNvPr id="15" name="Title 1"/>
          <p:cNvSpPr txBox="1">
            <a:spLocks/>
          </p:cNvSpPr>
          <p:nvPr userDrawn="1"/>
        </p:nvSpPr>
        <p:spPr>
          <a:xfrm>
            <a:off x="5029200" y="2193494"/>
            <a:ext cx="2590800" cy="756513"/>
          </a:xfrm>
          <a:prstGeom prst="rect">
            <a:avLst/>
          </a:prstGeom>
        </p:spPr>
        <p:txBody>
          <a:bodyPr lIns="0" tIns="0" rIns="0" bIns="0" anchor="ctr" anchorCtr="0"/>
          <a:lstStyle>
            <a:lvl1pPr algn="l" defTabSz="914400" rtl="0" eaLnBrk="1" latinLnBrk="0" hangingPunct="1">
              <a:lnSpc>
                <a:spcPct val="85000"/>
              </a:lnSpc>
              <a:spcBef>
                <a:spcPct val="0"/>
              </a:spcBef>
              <a:buNone/>
              <a:defRPr sz="3000" b="0" kern="1200">
                <a:solidFill>
                  <a:schemeClr val="accent1"/>
                </a:solidFill>
                <a:latin typeface="+mj-lt"/>
                <a:ea typeface="+mj-ea"/>
                <a:cs typeface="+mj-cs"/>
              </a:defRPr>
            </a:lvl1pPr>
          </a:lstStyle>
          <a:p>
            <a:r>
              <a:rPr lang="en-US" sz="3200" b="1" spc="100" dirty="0">
                <a:solidFill>
                  <a:srgbClr val="FFFFFF"/>
                </a:solidFill>
              </a:rPr>
              <a:t>BREAK</a:t>
            </a:r>
          </a:p>
        </p:txBody>
      </p:sp>
      <p:sp>
        <p:nvSpPr>
          <p:cNvPr id="19" name="Text Placeholder 18"/>
          <p:cNvSpPr>
            <a:spLocks noGrp="1"/>
          </p:cNvSpPr>
          <p:nvPr>
            <p:ph type="body" sz="quarter" idx="12"/>
          </p:nvPr>
        </p:nvSpPr>
        <p:spPr>
          <a:xfrm>
            <a:off x="5029200" y="2800350"/>
            <a:ext cx="3124200" cy="457200"/>
          </a:xfrm>
          <a:prstGeom prst="rect">
            <a:avLst/>
          </a:prstGeom>
        </p:spPr>
        <p:txBody>
          <a:bodyPr>
            <a:noAutofit/>
          </a:bodyPr>
          <a:lstStyle>
            <a:lvl1pPr>
              <a:defRPr sz="1400" b="0" i="0" baseline="0">
                <a:solidFill>
                  <a:schemeClr val="bg1"/>
                </a:solidFill>
              </a:defRPr>
            </a:lvl1pPr>
            <a:lvl2pPr>
              <a:defRPr sz="1400" b="0" i="0" baseline="0">
                <a:solidFill>
                  <a:schemeClr val="bg1"/>
                </a:solidFill>
              </a:defRPr>
            </a:lvl2pPr>
            <a:lvl3pPr>
              <a:defRPr sz="1400" b="0" i="0" baseline="0">
                <a:solidFill>
                  <a:schemeClr val="bg1"/>
                </a:solidFill>
              </a:defRPr>
            </a:lvl3pPr>
            <a:lvl4pPr>
              <a:defRPr sz="1400" b="0" i="0" baseline="0">
                <a:solidFill>
                  <a:schemeClr val="bg1"/>
                </a:solidFill>
              </a:defRPr>
            </a:lvl4pPr>
            <a:lvl5pPr>
              <a:defRPr sz="1400" b="0" i="0" baseline="0">
                <a:solidFill>
                  <a:schemeClr val="bg1"/>
                </a:solidFill>
              </a:defRPr>
            </a:lvl5pPr>
          </a:lstStyle>
          <a:p>
            <a:pPr lvl="0"/>
            <a:r>
              <a:rPr lang="en-US"/>
              <a:t>Edit Master text styles</a:t>
            </a:r>
          </a:p>
        </p:txBody>
      </p:sp>
      <p:sp>
        <p:nvSpPr>
          <p:cNvPr id="20" name="Text Placeholder 2">
            <a:extLst>
              <a:ext uri="{FF2B5EF4-FFF2-40B4-BE49-F238E27FC236}">
                <a16:creationId xmlns:a16="http://schemas.microsoft.com/office/drawing/2014/main" id="{E619F3D4-1F94-4233-B20A-BC0A268621C3}"/>
              </a:ext>
            </a:extLst>
          </p:cNvPr>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Tree>
    <p:extLst>
      <p:ext uri="{BB962C8B-B14F-4D97-AF65-F5344CB8AC3E}">
        <p14:creationId xmlns:p14="http://schemas.microsoft.com/office/powerpoint/2010/main" val="2778153319"/>
      </p:ext>
    </p:extLst>
  </p:cSld>
  <p:clrMapOvr>
    <a:masterClrMapping/>
  </p:clrMapOvr>
</p:sldLayout>
</file>

<file path=ppt/slideLayouts/slideLayout75.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reserve="1" userDrawn="1">
  <p:cSld name="Lunch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1CBFDB6-AE82-A5A9-C9E7-6C49CE28244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17" name="Title 1"/>
          <p:cNvSpPr txBox="1">
            <a:spLocks/>
          </p:cNvSpPr>
          <p:nvPr userDrawn="1"/>
        </p:nvSpPr>
        <p:spPr>
          <a:xfrm>
            <a:off x="5029200" y="2193494"/>
            <a:ext cx="2590800" cy="756513"/>
          </a:xfrm>
          <a:prstGeom prst="rect">
            <a:avLst/>
          </a:prstGeom>
        </p:spPr>
        <p:txBody>
          <a:bodyPr lIns="0" tIns="0" rIns="0" bIns="0" anchor="ctr" anchorCtr="0"/>
          <a:lstStyle>
            <a:lvl1pPr algn="l" defTabSz="914400" rtl="0" eaLnBrk="1" latinLnBrk="0" hangingPunct="1">
              <a:lnSpc>
                <a:spcPct val="85000"/>
              </a:lnSpc>
              <a:spcBef>
                <a:spcPct val="0"/>
              </a:spcBef>
              <a:buNone/>
              <a:defRPr sz="3000" b="0" kern="1200">
                <a:solidFill>
                  <a:schemeClr val="accent1"/>
                </a:solidFill>
                <a:latin typeface="+mj-lt"/>
                <a:ea typeface="+mj-ea"/>
                <a:cs typeface="+mj-cs"/>
              </a:defRPr>
            </a:lvl1pPr>
          </a:lstStyle>
          <a:p>
            <a:r>
              <a:rPr lang="en-US" sz="3200" b="1" spc="100" dirty="0">
                <a:solidFill>
                  <a:srgbClr val="FFFFFF"/>
                </a:solidFill>
              </a:rPr>
              <a:t>LUNCH</a:t>
            </a:r>
          </a:p>
        </p:txBody>
      </p:sp>
      <p:grpSp>
        <p:nvGrpSpPr>
          <p:cNvPr id="20" name="Group 4"/>
          <p:cNvGrpSpPr>
            <a:grpSpLocks noChangeAspect="1"/>
          </p:cNvGrpSpPr>
          <p:nvPr userDrawn="1"/>
        </p:nvGrpSpPr>
        <p:grpSpPr bwMode="auto">
          <a:xfrm>
            <a:off x="2876003" y="2036719"/>
            <a:ext cx="1287040" cy="1067720"/>
            <a:chOff x="-74" y="1341"/>
            <a:chExt cx="1649" cy="1368"/>
          </a:xfrm>
        </p:grpSpPr>
        <p:sp>
          <p:nvSpPr>
            <p:cNvPr id="22" name="Freeform 5"/>
            <p:cNvSpPr>
              <a:spLocks noEditPoints="1"/>
            </p:cNvSpPr>
            <p:nvPr/>
          </p:nvSpPr>
          <p:spPr bwMode="auto">
            <a:xfrm>
              <a:off x="-74" y="1607"/>
              <a:ext cx="1649" cy="1102"/>
            </a:xfrm>
            <a:custGeom>
              <a:avLst/>
              <a:gdLst>
                <a:gd name="T0" fmla="*/ 656 w 695"/>
                <a:gd name="T1" fmla="*/ 374 h 464"/>
                <a:gd name="T2" fmla="*/ 632 w 695"/>
                <a:gd name="T3" fmla="*/ 374 h 464"/>
                <a:gd name="T4" fmla="*/ 372 w 695"/>
                <a:gd name="T5" fmla="*/ 101 h 464"/>
                <a:gd name="T6" fmla="*/ 372 w 695"/>
                <a:gd name="T7" fmla="*/ 90 h 464"/>
                <a:gd name="T8" fmla="*/ 395 w 695"/>
                <a:gd name="T9" fmla="*/ 49 h 464"/>
                <a:gd name="T10" fmla="*/ 348 w 695"/>
                <a:gd name="T11" fmla="*/ 0 h 464"/>
                <a:gd name="T12" fmla="*/ 347 w 695"/>
                <a:gd name="T13" fmla="*/ 0 h 464"/>
                <a:gd name="T14" fmla="*/ 299 w 695"/>
                <a:gd name="T15" fmla="*/ 49 h 464"/>
                <a:gd name="T16" fmla="*/ 322 w 695"/>
                <a:gd name="T17" fmla="*/ 90 h 464"/>
                <a:gd name="T18" fmla="*/ 322 w 695"/>
                <a:gd name="T19" fmla="*/ 101 h 464"/>
                <a:gd name="T20" fmla="*/ 62 w 695"/>
                <a:gd name="T21" fmla="*/ 374 h 464"/>
                <a:gd name="T22" fmla="*/ 38 w 695"/>
                <a:gd name="T23" fmla="*/ 374 h 464"/>
                <a:gd name="T24" fmla="*/ 0 w 695"/>
                <a:gd name="T25" fmla="*/ 412 h 464"/>
                <a:gd name="T26" fmla="*/ 0 w 695"/>
                <a:gd name="T27" fmla="*/ 426 h 464"/>
                <a:gd name="T28" fmla="*/ 38 w 695"/>
                <a:gd name="T29" fmla="*/ 464 h 464"/>
                <a:gd name="T30" fmla="*/ 656 w 695"/>
                <a:gd name="T31" fmla="*/ 464 h 464"/>
                <a:gd name="T32" fmla="*/ 695 w 695"/>
                <a:gd name="T33" fmla="*/ 426 h 464"/>
                <a:gd name="T34" fmla="*/ 695 w 695"/>
                <a:gd name="T35" fmla="*/ 412 h 464"/>
                <a:gd name="T36" fmla="*/ 656 w 695"/>
                <a:gd name="T37" fmla="*/ 374 h 464"/>
                <a:gd name="T38" fmla="*/ 321 w 695"/>
                <a:gd name="T39" fmla="*/ 49 h 464"/>
                <a:gd name="T40" fmla="*/ 347 w 695"/>
                <a:gd name="T41" fmla="*/ 24 h 464"/>
                <a:gd name="T42" fmla="*/ 348 w 695"/>
                <a:gd name="T43" fmla="*/ 24 h 464"/>
                <a:gd name="T44" fmla="*/ 373 w 695"/>
                <a:gd name="T45" fmla="*/ 49 h 464"/>
                <a:gd name="T46" fmla="*/ 357 w 695"/>
                <a:gd name="T47" fmla="*/ 73 h 464"/>
                <a:gd name="T48" fmla="*/ 350 w 695"/>
                <a:gd name="T49" fmla="*/ 83 h 464"/>
                <a:gd name="T50" fmla="*/ 350 w 695"/>
                <a:gd name="T51" fmla="*/ 100 h 464"/>
                <a:gd name="T52" fmla="*/ 344 w 695"/>
                <a:gd name="T53" fmla="*/ 100 h 464"/>
                <a:gd name="T54" fmla="*/ 344 w 695"/>
                <a:gd name="T55" fmla="*/ 83 h 464"/>
                <a:gd name="T56" fmla="*/ 337 w 695"/>
                <a:gd name="T57" fmla="*/ 73 h 464"/>
                <a:gd name="T58" fmla="*/ 321 w 695"/>
                <a:gd name="T59" fmla="*/ 49 h 464"/>
                <a:gd name="T60" fmla="*/ 671 w 695"/>
                <a:gd name="T61" fmla="*/ 426 h 464"/>
                <a:gd name="T62" fmla="*/ 656 w 695"/>
                <a:gd name="T63" fmla="*/ 442 h 464"/>
                <a:gd name="T64" fmla="*/ 38 w 695"/>
                <a:gd name="T65" fmla="*/ 442 h 464"/>
                <a:gd name="T66" fmla="*/ 23 w 695"/>
                <a:gd name="T67" fmla="*/ 426 h 464"/>
                <a:gd name="T68" fmla="*/ 23 w 695"/>
                <a:gd name="T69" fmla="*/ 412 h 464"/>
                <a:gd name="T70" fmla="*/ 38 w 695"/>
                <a:gd name="T71" fmla="*/ 397 h 464"/>
                <a:gd name="T72" fmla="*/ 57 w 695"/>
                <a:gd name="T73" fmla="*/ 397 h 464"/>
                <a:gd name="T74" fmla="*/ 57 w 695"/>
                <a:gd name="T75" fmla="*/ 397 h 464"/>
                <a:gd name="T76" fmla="*/ 470 w 695"/>
                <a:gd name="T77" fmla="*/ 397 h 464"/>
                <a:gd name="T78" fmla="*/ 482 w 695"/>
                <a:gd name="T79" fmla="*/ 386 h 464"/>
                <a:gd name="T80" fmla="*/ 470 w 695"/>
                <a:gd name="T81" fmla="*/ 374 h 464"/>
                <a:gd name="T82" fmla="*/ 85 w 695"/>
                <a:gd name="T83" fmla="*/ 374 h 464"/>
                <a:gd name="T84" fmla="*/ 345 w 695"/>
                <a:gd name="T85" fmla="*/ 124 h 464"/>
                <a:gd name="T86" fmla="*/ 349 w 695"/>
                <a:gd name="T87" fmla="*/ 124 h 464"/>
                <a:gd name="T88" fmla="*/ 609 w 695"/>
                <a:gd name="T89" fmla="*/ 374 h 464"/>
                <a:gd name="T90" fmla="*/ 544 w 695"/>
                <a:gd name="T91" fmla="*/ 374 h 464"/>
                <a:gd name="T92" fmla="*/ 533 w 695"/>
                <a:gd name="T93" fmla="*/ 386 h 464"/>
                <a:gd name="T94" fmla="*/ 544 w 695"/>
                <a:gd name="T95" fmla="*/ 397 h 464"/>
                <a:gd name="T96" fmla="*/ 633 w 695"/>
                <a:gd name="T97" fmla="*/ 397 h 464"/>
                <a:gd name="T98" fmla="*/ 656 w 695"/>
                <a:gd name="T99" fmla="*/ 397 h 464"/>
                <a:gd name="T100" fmla="*/ 671 w 695"/>
                <a:gd name="T101" fmla="*/ 412 h 464"/>
                <a:gd name="T102" fmla="*/ 671 w 695"/>
                <a:gd name="T103" fmla="*/ 426 h 464"/>
                <a:gd name="T104" fmla="*/ 671 w 695"/>
                <a:gd name="T105" fmla="*/ 426 h 464"/>
                <a:gd name="T106" fmla="*/ 671 w 695"/>
                <a:gd name="T107" fmla="*/ 426 h 464"/>
                <a:gd name="T108" fmla="*/ 671 w 695"/>
                <a:gd name="T109" fmla="*/ 426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95" h="464">
                  <a:moveTo>
                    <a:pt x="656" y="374"/>
                  </a:moveTo>
                  <a:cubicBezTo>
                    <a:pt x="632" y="374"/>
                    <a:pt x="632" y="374"/>
                    <a:pt x="632" y="374"/>
                  </a:cubicBezTo>
                  <a:cubicBezTo>
                    <a:pt x="626" y="230"/>
                    <a:pt x="514" y="114"/>
                    <a:pt x="372" y="101"/>
                  </a:cubicBezTo>
                  <a:cubicBezTo>
                    <a:pt x="372" y="90"/>
                    <a:pt x="372" y="90"/>
                    <a:pt x="372" y="90"/>
                  </a:cubicBezTo>
                  <a:cubicBezTo>
                    <a:pt x="387" y="81"/>
                    <a:pt x="395" y="66"/>
                    <a:pt x="395" y="49"/>
                  </a:cubicBezTo>
                  <a:cubicBezTo>
                    <a:pt x="395" y="23"/>
                    <a:pt x="374" y="0"/>
                    <a:pt x="348" y="0"/>
                  </a:cubicBezTo>
                  <a:cubicBezTo>
                    <a:pt x="347" y="0"/>
                    <a:pt x="347" y="0"/>
                    <a:pt x="347" y="0"/>
                  </a:cubicBezTo>
                  <a:cubicBezTo>
                    <a:pt x="320" y="0"/>
                    <a:pt x="299" y="23"/>
                    <a:pt x="299" y="49"/>
                  </a:cubicBezTo>
                  <a:cubicBezTo>
                    <a:pt x="299" y="66"/>
                    <a:pt x="307" y="81"/>
                    <a:pt x="322" y="90"/>
                  </a:cubicBezTo>
                  <a:cubicBezTo>
                    <a:pt x="322" y="101"/>
                    <a:pt x="322" y="101"/>
                    <a:pt x="322" y="101"/>
                  </a:cubicBezTo>
                  <a:cubicBezTo>
                    <a:pt x="180" y="114"/>
                    <a:pt x="68" y="230"/>
                    <a:pt x="62" y="374"/>
                  </a:cubicBezTo>
                  <a:cubicBezTo>
                    <a:pt x="38" y="374"/>
                    <a:pt x="38" y="374"/>
                    <a:pt x="38" y="374"/>
                  </a:cubicBezTo>
                  <a:cubicBezTo>
                    <a:pt x="17" y="374"/>
                    <a:pt x="0" y="391"/>
                    <a:pt x="0" y="412"/>
                  </a:cubicBezTo>
                  <a:cubicBezTo>
                    <a:pt x="0" y="426"/>
                    <a:pt x="0" y="426"/>
                    <a:pt x="0" y="426"/>
                  </a:cubicBezTo>
                  <a:cubicBezTo>
                    <a:pt x="0" y="447"/>
                    <a:pt x="17" y="464"/>
                    <a:pt x="38" y="464"/>
                  </a:cubicBezTo>
                  <a:cubicBezTo>
                    <a:pt x="656" y="464"/>
                    <a:pt x="656" y="464"/>
                    <a:pt x="656" y="464"/>
                  </a:cubicBezTo>
                  <a:cubicBezTo>
                    <a:pt x="678" y="464"/>
                    <a:pt x="695" y="447"/>
                    <a:pt x="695" y="426"/>
                  </a:cubicBezTo>
                  <a:cubicBezTo>
                    <a:pt x="695" y="412"/>
                    <a:pt x="695" y="412"/>
                    <a:pt x="695" y="412"/>
                  </a:cubicBezTo>
                  <a:cubicBezTo>
                    <a:pt x="695" y="391"/>
                    <a:pt x="678" y="374"/>
                    <a:pt x="656" y="374"/>
                  </a:cubicBezTo>
                  <a:close/>
                  <a:moveTo>
                    <a:pt x="321" y="49"/>
                  </a:moveTo>
                  <a:cubicBezTo>
                    <a:pt x="321" y="35"/>
                    <a:pt x="333" y="24"/>
                    <a:pt x="347" y="24"/>
                  </a:cubicBezTo>
                  <a:cubicBezTo>
                    <a:pt x="348" y="24"/>
                    <a:pt x="348" y="24"/>
                    <a:pt x="348" y="24"/>
                  </a:cubicBezTo>
                  <a:cubicBezTo>
                    <a:pt x="361" y="24"/>
                    <a:pt x="373" y="35"/>
                    <a:pt x="373" y="49"/>
                  </a:cubicBezTo>
                  <a:cubicBezTo>
                    <a:pt x="373" y="59"/>
                    <a:pt x="367" y="68"/>
                    <a:pt x="357" y="73"/>
                  </a:cubicBezTo>
                  <a:cubicBezTo>
                    <a:pt x="352" y="74"/>
                    <a:pt x="350" y="78"/>
                    <a:pt x="350" y="83"/>
                  </a:cubicBezTo>
                  <a:cubicBezTo>
                    <a:pt x="350" y="100"/>
                    <a:pt x="350" y="100"/>
                    <a:pt x="350" y="100"/>
                  </a:cubicBezTo>
                  <a:cubicBezTo>
                    <a:pt x="344" y="100"/>
                    <a:pt x="344" y="100"/>
                    <a:pt x="344" y="100"/>
                  </a:cubicBezTo>
                  <a:cubicBezTo>
                    <a:pt x="344" y="83"/>
                    <a:pt x="344" y="83"/>
                    <a:pt x="344" y="83"/>
                  </a:cubicBezTo>
                  <a:cubicBezTo>
                    <a:pt x="344" y="78"/>
                    <a:pt x="342" y="74"/>
                    <a:pt x="337" y="73"/>
                  </a:cubicBezTo>
                  <a:cubicBezTo>
                    <a:pt x="327" y="68"/>
                    <a:pt x="321" y="59"/>
                    <a:pt x="321" y="49"/>
                  </a:cubicBezTo>
                  <a:close/>
                  <a:moveTo>
                    <a:pt x="671" y="426"/>
                  </a:moveTo>
                  <a:cubicBezTo>
                    <a:pt x="671" y="435"/>
                    <a:pt x="665" y="442"/>
                    <a:pt x="656" y="442"/>
                  </a:cubicBezTo>
                  <a:cubicBezTo>
                    <a:pt x="38" y="442"/>
                    <a:pt x="38" y="442"/>
                    <a:pt x="38" y="442"/>
                  </a:cubicBezTo>
                  <a:cubicBezTo>
                    <a:pt x="29" y="442"/>
                    <a:pt x="23" y="435"/>
                    <a:pt x="23" y="426"/>
                  </a:cubicBezTo>
                  <a:cubicBezTo>
                    <a:pt x="23" y="412"/>
                    <a:pt x="23" y="412"/>
                    <a:pt x="23" y="412"/>
                  </a:cubicBezTo>
                  <a:cubicBezTo>
                    <a:pt x="23" y="404"/>
                    <a:pt x="29" y="397"/>
                    <a:pt x="38" y="397"/>
                  </a:cubicBezTo>
                  <a:cubicBezTo>
                    <a:pt x="57" y="397"/>
                    <a:pt x="57" y="397"/>
                    <a:pt x="57" y="397"/>
                  </a:cubicBezTo>
                  <a:cubicBezTo>
                    <a:pt x="57" y="397"/>
                    <a:pt x="57" y="397"/>
                    <a:pt x="57" y="397"/>
                  </a:cubicBezTo>
                  <a:cubicBezTo>
                    <a:pt x="470" y="397"/>
                    <a:pt x="470" y="397"/>
                    <a:pt x="470" y="397"/>
                  </a:cubicBezTo>
                  <a:cubicBezTo>
                    <a:pt x="476" y="397"/>
                    <a:pt x="482" y="392"/>
                    <a:pt x="482" y="386"/>
                  </a:cubicBezTo>
                  <a:cubicBezTo>
                    <a:pt x="482" y="379"/>
                    <a:pt x="476" y="374"/>
                    <a:pt x="470" y="374"/>
                  </a:cubicBezTo>
                  <a:cubicBezTo>
                    <a:pt x="85" y="374"/>
                    <a:pt x="85" y="374"/>
                    <a:pt x="85" y="374"/>
                  </a:cubicBezTo>
                  <a:cubicBezTo>
                    <a:pt x="91" y="235"/>
                    <a:pt x="206" y="124"/>
                    <a:pt x="345" y="124"/>
                  </a:cubicBezTo>
                  <a:cubicBezTo>
                    <a:pt x="349" y="124"/>
                    <a:pt x="349" y="124"/>
                    <a:pt x="349" y="124"/>
                  </a:cubicBezTo>
                  <a:cubicBezTo>
                    <a:pt x="489" y="124"/>
                    <a:pt x="603" y="235"/>
                    <a:pt x="609" y="374"/>
                  </a:cubicBezTo>
                  <a:cubicBezTo>
                    <a:pt x="544" y="374"/>
                    <a:pt x="544" y="374"/>
                    <a:pt x="544" y="374"/>
                  </a:cubicBezTo>
                  <a:cubicBezTo>
                    <a:pt x="538" y="374"/>
                    <a:pt x="533" y="379"/>
                    <a:pt x="533" y="386"/>
                  </a:cubicBezTo>
                  <a:cubicBezTo>
                    <a:pt x="533" y="392"/>
                    <a:pt x="538" y="397"/>
                    <a:pt x="544" y="397"/>
                  </a:cubicBezTo>
                  <a:cubicBezTo>
                    <a:pt x="633" y="397"/>
                    <a:pt x="633" y="397"/>
                    <a:pt x="633" y="397"/>
                  </a:cubicBezTo>
                  <a:cubicBezTo>
                    <a:pt x="656" y="397"/>
                    <a:pt x="656" y="397"/>
                    <a:pt x="656" y="397"/>
                  </a:cubicBezTo>
                  <a:cubicBezTo>
                    <a:pt x="665" y="397"/>
                    <a:pt x="671" y="404"/>
                    <a:pt x="671" y="412"/>
                  </a:cubicBezTo>
                  <a:cubicBezTo>
                    <a:pt x="671" y="426"/>
                    <a:pt x="671" y="426"/>
                    <a:pt x="671" y="426"/>
                  </a:cubicBezTo>
                  <a:cubicBezTo>
                    <a:pt x="671" y="426"/>
                    <a:pt x="671" y="426"/>
                    <a:pt x="671" y="426"/>
                  </a:cubicBezTo>
                  <a:close/>
                  <a:moveTo>
                    <a:pt x="671" y="426"/>
                  </a:moveTo>
                  <a:cubicBezTo>
                    <a:pt x="671" y="426"/>
                    <a:pt x="671" y="426"/>
                    <a:pt x="671" y="42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3" name="Freeform 22"/>
            <p:cNvSpPr>
              <a:spLocks noEditPoints="1"/>
            </p:cNvSpPr>
            <p:nvPr/>
          </p:nvSpPr>
          <p:spPr bwMode="auto">
            <a:xfrm>
              <a:off x="1008" y="1341"/>
              <a:ext cx="185" cy="549"/>
            </a:xfrm>
            <a:custGeom>
              <a:avLst/>
              <a:gdLst>
                <a:gd name="T0" fmla="*/ 45 w 78"/>
                <a:gd name="T1" fmla="*/ 227 h 231"/>
                <a:gd name="T2" fmla="*/ 54 w 78"/>
                <a:gd name="T3" fmla="*/ 231 h 231"/>
                <a:gd name="T4" fmla="*/ 60 w 78"/>
                <a:gd name="T5" fmla="*/ 230 h 231"/>
                <a:gd name="T6" fmla="*/ 64 w 78"/>
                <a:gd name="T7" fmla="*/ 214 h 231"/>
                <a:gd name="T8" fmla="*/ 58 w 78"/>
                <a:gd name="T9" fmla="*/ 119 h 231"/>
                <a:gd name="T10" fmla="*/ 66 w 78"/>
                <a:gd name="T11" fmla="*/ 42 h 231"/>
                <a:gd name="T12" fmla="*/ 46 w 78"/>
                <a:gd name="T13" fmla="*/ 6 h 231"/>
                <a:gd name="T14" fmla="*/ 29 w 78"/>
                <a:gd name="T15" fmla="*/ 5 h 231"/>
                <a:gd name="T16" fmla="*/ 28 w 78"/>
                <a:gd name="T17" fmla="*/ 21 h 231"/>
                <a:gd name="T18" fmla="*/ 39 w 78"/>
                <a:gd name="T19" fmla="*/ 105 h 231"/>
                <a:gd name="T20" fmla="*/ 45 w 78"/>
                <a:gd name="T21" fmla="*/ 227 h 231"/>
                <a:gd name="T22" fmla="*/ 45 w 78"/>
                <a:gd name="T23" fmla="*/ 227 h 231"/>
                <a:gd name="T24" fmla="*/ 45 w 78"/>
                <a:gd name="T25" fmla="*/ 227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231">
                  <a:moveTo>
                    <a:pt x="45" y="227"/>
                  </a:moveTo>
                  <a:cubicBezTo>
                    <a:pt x="47" y="230"/>
                    <a:pt x="50" y="231"/>
                    <a:pt x="54" y="231"/>
                  </a:cubicBezTo>
                  <a:cubicBezTo>
                    <a:pt x="56" y="231"/>
                    <a:pt x="59" y="231"/>
                    <a:pt x="60" y="230"/>
                  </a:cubicBezTo>
                  <a:cubicBezTo>
                    <a:pt x="65" y="227"/>
                    <a:pt x="67" y="219"/>
                    <a:pt x="64" y="214"/>
                  </a:cubicBezTo>
                  <a:cubicBezTo>
                    <a:pt x="63" y="213"/>
                    <a:pt x="28" y="158"/>
                    <a:pt x="58" y="119"/>
                  </a:cubicBezTo>
                  <a:cubicBezTo>
                    <a:pt x="75" y="98"/>
                    <a:pt x="78" y="72"/>
                    <a:pt x="66" y="42"/>
                  </a:cubicBezTo>
                  <a:cubicBezTo>
                    <a:pt x="59" y="22"/>
                    <a:pt x="46" y="6"/>
                    <a:pt x="46" y="6"/>
                  </a:cubicBezTo>
                  <a:cubicBezTo>
                    <a:pt x="42" y="0"/>
                    <a:pt x="34" y="0"/>
                    <a:pt x="29" y="5"/>
                  </a:cubicBezTo>
                  <a:cubicBezTo>
                    <a:pt x="25" y="8"/>
                    <a:pt x="23" y="15"/>
                    <a:pt x="28" y="21"/>
                  </a:cubicBezTo>
                  <a:cubicBezTo>
                    <a:pt x="29" y="21"/>
                    <a:pt x="68" y="69"/>
                    <a:pt x="39" y="105"/>
                  </a:cubicBezTo>
                  <a:cubicBezTo>
                    <a:pt x="0" y="156"/>
                    <a:pt x="43" y="224"/>
                    <a:pt x="45" y="227"/>
                  </a:cubicBezTo>
                  <a:close/>
                  <a:moveTo>
                    <a:pt x="45" y="227"/>
                  </a:moveTo>
                  <a:cubicBezTo>
                    <a:pt x="45" y="227"/>
                    <a:pt x="45" y="227"/>
                    <a:pt x="45" y="227"/>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4" name="Freeform 23"/>
            <p:cNvSpPr>
              <a:spLocks noEditPoints="1"/>
            </p:cNvSpPr>
            <p:nvPr/>
          </p:nvSpPr>
          <p:spPr bwMode="auto">
            <a:xfrm>
              <a:off x="1191" y="1341"/>
              <a:ext cx="185" cy="549"/>
            </a:xfrm>
            <a:custGeom>
              <a:avLst/>
              <a:gdLst>
                <a:gd name="T0" fmla="*/ 45 w 78"/>
                <a:gd name="T1" fmla="*/ 227 h 231"/>
                <a:gd name="T2" fmla="*/ 54 w 78"/>
                <a:gd name="T3" fmla="*/ 231 h 231"/>
                <a:gd name="T4" fmla="*/ 61 w 78"/>
                <a:gd name="T5" fmla="*/ 230 h 231"/>
                <a:gd name="T6" fmla="*/ 64 w 78"/>
                <a:gd name="T7" fmla="*/ 214 h 231"/>
                <a:gd name="T8" fmla="*/ 58 w 78"/>
                <a:gd name="T9" fmla="*/ 119 h 231"/>
                <a:gd name="T10" fmla="*/ 67 w 78"/>
                <a:gd name="T11" fmla="*/ 42 h 231"/>
                <a:gd name="T12" fmla="*/ 46 w 78"/>
                <a:gd name="T13" fmla="*/ 6 h 231"/>
                <a:gd name="T14" fmla="*/ 30 w 78"/>
                <a:gd name="T15" fmla="*/ 5 h 231"/>
                <a:gd name="T16" fmla="*/ 28 w 78"/>
                <a:gd name="T17" fmla="*/ 21 h 231"/>
                <a:gd name="T18" fmla="*/ 40 w 78"/>
                <a:gd name="T19" fmla="*/ 105 h 231"/>
                <a:gd name="T20" fmla="*/ 45 w 78"/>
                <a:gd name="T21" fmla="*/ 227 h 231"/>
                <a:gd name="T22" fmla="*/ 45 w 78"/>
                <a:gd name="T23" fmla="*/ 227 h 231"/>
                <a:gd name="T24" fmla="*/ 45 w 78"/>
                <a:gd name="T25" fmla="*/ 227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231">
                  <a:moveTo>
                    <a:pt x="45" y="227"/>
                  </a:moveTo>
                  <a:cubicBezTo>
                    <a:pt x="47" y="230"/>
                    <a:pt x="51" y="231"/>
                    <a:pt x="54" y="231"/>
                  </a:cubicBezTo>
                  <a:cubicBezTo>
                    <a:pt x="56" y="231"/>
                    <a:pt x="58" y="231"/>
                    <a:pt x="61" y="230"/>
                  </a:cubicBezTo>
                  <a:cubicBezTo>
                    <a:pt x="66" y="227"/>
                    <a:pt x="67" y="219"/>
                    <a:pt x="64" y="214"/>
                  </a:cubicBezTo>
                  <a:cubicBezTo>
                    <a:pt x="64" y="213"/>
                    <a:pt x="29" y="158"/>
                    <a:pt x="58" y="119"/>
                  </a:cubicBezTo>
                  <a:cubicBezTo>
                    <a:pt x="74" y="98"/>
                    <a:pt x="78" y="72"/>
                    <a:pt x="67" y="42"/>
                  </a:cubicBezTo>
                  <a:cubicBezTo>
                    <a:pt x="58" y="22"/>
                    <a:pt x="47" y="6"/>
                    <a:pt x="46" y="6"/>
                  </a:cubicBezTo>
                  <a:cubicBezTo>
                    <a:pt x="41" y="0"/>
                    <a:pt x="34" y="0"/>
                    <a:pt x="30" y="5"/>
                  </a:cubicBezTo>
                  <a:cubicBezTo>
                    <a:pt x="24" y="8"/>
                    <a:pt x="24" y="15"/>
                    <a:pt x="28" y="21"/>
                  </a:cubicBezTo>
                  <a:cubicBezTo>
                    <a:pt x="29" y="21"/>
                    <a:pt x="68" y="69"/>
                    <a:pt x="40" y="105"/>
                  </a:cubicBezTo>
                  <a:cubicBezTo>
                    <a:pt x="0" y="156"/>
                    <a:pt x="42" y="224"/>
                    <a:pt x="45" y="227"/>
                  </a:cubicBezTo>
                  <a:close/>
                  <a:moveTo>
                    <a:pt x="45" y="227"/>
                  </a:moveTo>
                  <a:cubicBezTo>
                    <a:pt x="45" y="227"/>
                    <a:pt x="45" y="227"/>
                    <a:pt x="45" y="227"/>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5" name="Freeform 24"/>
            <p:cNvSpPr>
              <a:spLocks noEditPoints="1"/>
            </p:cNvSpPr>
            <p:nvPr/>
          </p:nvSpPr>
          <p:spPr bwMode="auto">
            <a:xfrm>
              <a:off x="45" y="1355"/>
              <a:ext cx="187" cy="547"/>
            </a:xfrm>
            <a:custGeom>
              <a:avLst/>
              <a:gdLst>
                <a:gd name="T0" fmla="*/ 45 w 79"/>
                <a:gd name="T1" fmla="*/ 226 h 230"/>
                <a:gd name="T2" fmla="*/ 55 w 79"/>
                <a:gd name="T3" fmla="*/ 230 h 230"/>
                <a:gd name="T4" fmla="*/ 60 w 79"/>
                <a:gd name="T5" fmla="*/ 229 h 230"/>
                <a:gd name="T6" fmla="*/ 65 w 79"/>
                <a:gd name="T7" fmla="*/ 213 h 230"/>
                <a:gd name="T8" fmla="*/ 58 w 79"/>
                <a:gd name="T9" fmla="*/ 119 h 230"/>
                <a:gd name="T10" fmla="*/ 67 w 79"/>
                <a:gd name="T11" fmla="*/ 41 h 230"/>
                <a:gd name="T12" fmla="*/ 46 w 79"/>
                <a:gd name="T13" fmla="*/ 5 h 230"/>
                <a:gd name="T14" fmla="*/ 29 w 79"/>
                <a:gd name="T15" fmla="*/ 4 h 230"/>
                <a:gd name="T16" fmla="*/ 28 w 79"/>
                <a:gd name="T17" fmla="*/ 20 h 230"/>
                <a:gd name="T18" fmla="*/ 40 w 79"/>
                <a:gd name="T19" fmla="*/ 104 h 230"/>
                <a:gd name="T20" fmla="*/ 45 w 79"/>
                <a:gd name="T21" fmla="*/ 226 h 230"/>
                <a:gd name="T22" fmla="*/ 45 w 79"/>
                <a:gd name="T23" fmla="*/ 226 h 230"/>
                <a:gd name="T24" fmla="*/ 45 w 79"/>
                <a:gd name="T25" fmla="*/ 226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230">
                  <a:moveTo>
                    <a:pt x="45" y="226"/>
                  </a:moveTo>
                  <a:cubicBezTo>
                    <a:pt x="48" y="229"/>
                    <a:pt x="51" y="230"/>
                    <a:pt x="55" y="230"/>
                  </a:cubicBezTo>
                  <a:cubicBezTo>
                    <a:pt x="57" y="230"/>
                    <a:pt x="59" y="230"/>
                    <a:pt x="60" y="229"/>
                  </a:cubicBezTo>
                  <a:cubicBezTo>
                    <a:pt x="66" y="226"/>
                    <a:pt x="68" y="219"/>
                    <a:pt x="65" y="213"/>
                  </a:cubicBezTo>
                  <a:cubicBezTo>
                    <a:pt x="64" y="212"/>
                    <a:pt x="28" y="157"/>
                    <a:pt x="58" y="119"/>
                  </a:cubicBezTo>
                  <a:cubicBezTo>
                    <a:pt x="75" y="97"/>
                    <a:pt x="79" y="71"/>
                    <a:pt x="67" y="41"/>
                  </a:cubicBezTo>
                  <a:cubicBezTo>
                    <a:pt x="59" y="21"/>
                    <a:pt x="46" y="5"/>
                    <a:pt x="46" y="5"/>
                  </a:cubicBezTo>
                  <a:cubicBezTo>
                    <a:pt x="42" y="0"/>
                    <a:pt x="35" y="0"/>
                    <a:pt x="29" y="4"/>
                  </a:cubicBezTo>
                  <a:cubicBezTo>
                    <a:pt x="25" y="7"/>
                    <a:pt x="24" y="14"/>
                    <a:pt x="28" y="20"/>
                  </a:cubicBezTo>
                  <a:cubicBezTo>
                    <a:pt x="28" y="20"/>
                    <a:pt x="69" y="69"/>
                    <a:pt x="40" y="104"/>
                  </a:cubicBezTo>
                  <a:cubicBezTo>
                    <a:pt x="0" y="155"/>
                    <a:pt x="43" y="223"/>
                    <a:pt x="45" y="226"/>
                  </a:cubicBezTo>
                  <a:close/>
                  <a:moveTo>
                    <a:pt x="45" y="226"/>
                  </a:moveTo>
                  <a:cubicBezTo>
                    <a:pt x="45" y="226"/>
                    <a:pt x="45" y="226"/>
                    <a:pt x="45" y="22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6" name="Freeform 25"/>
            <p:cNvSpPr>
              <a:spLocks noEditPoints="1"/>
            </p:cNvSpPr>
            <p:nvPr/>
          </p:nvSpPr>
          <p:spPr bwMode="auto">
            <a:xfrm>
              <a:off x="228" y="1355"/>
              <a:ext cx="185" cy="547"/>
            </a:xfrm>
            <a:custGeom>
              <a:avLst/>
              <a:gdLst>
                <a:gd name="T0" fmla="*/ 45 w 78"/>
                <a:gd name="T1" fmla="*/ 226 h 230"/>
                <a:gd name="T2" fmla="*/ 55 w 78"/>
                <a:gd name="T3" fmla="*/ 230 h 230"/>
                <a:gd name="T4" fmla="*/ 61 w 78"/>
                <a:gd name="T5" fmla="*/ 229 h 230"/>
                <a:gd name="T6" fmla="*/ 64 w 78"/>
                <a:gd name="T7" fmla="*/ 213 h 230"/>
                <a:gd name="T8" fmla="*/ 59 w 78"/>
                <a:gd name="T9" fmla="*/ 119 h 230"/>
                <a:gd name="T10" fmla="*/ 67 w 78"/>
                <a:gd name="T11" fmla="*/ 41 h 230"/>
                <a:gd name="T12" fmla="*/ 46 w 78"/>
                <a:gd name="T13" fmla="*/ 5 h 230"/>
                <a:gd name="T14" fmla="*/ 30 w 78"/>
                <a:gd name="T15" fmla="*/ 4 h 230"/>
                <a:gd name="T16" fmla="*/ 28 w 78"/>
                <a:gd name="T17" fmla="*/ 20 h 230"/>
                <a:gd name="T18" fmla="*/ 41 w 78"/>
                <a:gd name="T19" fmla="*/ 104 h 230"/>
                <a:gd name="T20" fmla="*/ 45 w 78"/>
                <a:gd name="T21" fmla="*/ 226 h 230"/>
                <a:gd name="T22" fmla="*/ 45 w 78"/>
                <a:gd name="T23" fmla="*/ 226 h 230"/>
                <a:gd name="T24" fmla="*/ 45 w 78"/>
                <a:gd name="T25" fmla="*/ 226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230">
                  <a:moveTo>
                    <a:pt x="45" y="226"/>
                  </a:moveTo>
                  <a:cubicBezTo>
                    <a:pt x="47" y="229"/>
                    <a:pt x="51" y="230"/>
                    <a:pt x="55" y="230"/>
                  </a:cubicBezTo>
                  <a:cubicBezTo>
                    <a:pt x="57" y="230"/>
                    <a:pt x="59" y="230"/>
                    <a:pt x="61" y="229"/>
                  </a:cubicBezTo>
                  <a:cubicBezTo>
                    <a:pt x="66" y="226"/>
                    <a:pt x="67" y="219"/>
                    <a:pt x="64" y="213"/>
                  </a:cubicBezTo>
                  <a:cubicBezTo>
                    <a:pt x="64" y="212"/>
                    <a:pt x="29" y="157"/>
                    <a:pt x="59" y="119"/>
                  </a:cubicBezTo>
                  <a:cubicBezTo>
                    <a:pt x="75" y="97"/>
                    <a:pt x="78" y="71"/>
                    <a:pt x="67" y="41"/>
                  </a:cubicBezTo>
                  <a:cubicBezTo>
                    <a:pt x="59" y="21"/>
                    <a:pt x="47" y="5"/>
                    <a:pt x="46" y="5"/>
                  </a:cubicBezTo>
                  <a:cubicBezTo>
                    <a:pt x="42" y="0"/>
                    <a:pt x="34" y="0"/>
                    <a:pt x="30" y="4"/>
                  </a:cubicBezTo>
                  <a:cubicBezTo>
                    <a:pt x="25" y="7"/>
                    <a:pt x="25" y="14"/>
                    <a:pt x="28" y="20"/>
                  </a:cubicBezTo>
                  <a:cubicBezTo>
                    <a:pt x="29" y="20"/>
                    <a:pt x="68" y="69"/>
                    <a:pt x="41" y="104"/>
                  </a:cubicBezTo>
                  <a:cubicBezTo>
                    <a:pt x="0" y="155"/>
                    <a:pt x="43" y="223"/>
                    <a:pt x="45" y="226"/>
                  </a:cubicBezTo>
                  <a:close/>
                  <a:moveTo>
                    <a:pt x="45" y="226"/>
                  </a:moveTo>
                  <a:cubicBezTo>
                    <a:pt x="45" y="226"/>
                    <a:pt x="45" y="226"/>
                    <a:pt x="45" y="22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8" name="Text Placeholder 18"/>
          <p:cNvSpPr>
            <a:spLocks noGrp="1"/>
          </p:cNvSpPr>
          <p:nvPr>
            <p:ph type="body" sz="quarter" idx="12"/>
          </p:nvPr>
        </p:nvSpPr>
        <p:spPr>
          <a:xfrm>
            <a:off x="5029200" y="2800350"/>
            <a:ext cx="3124200" cy="457200"/>
          </a:xfrm>
          <a:prstGeom prst="rect">
            <a:avLst/>
          </a:prstGeom>
        </p:spPr>
        <p:txBody>
          <a:bodyPr>
            <a:noAutofit/>
          </a:bodyPr>
          <a:lstStyle>
            <a:lvl1pPr>
              <a:defRPr sz="1400" b="0" i="0" baseline="0">
                <a:solidFill>
                  <a:schemeClr val="bg1"/>
                </a:solidFill>
              </a:defRPr>
            </a:lvl1pPr>
            <a:lvl2pPr>
              <a:defRPr sz="1400" b="0" i="0" baseline="0">
                <a:solidFill>
                  <a:schemeClr val="bg1"/>
                </a:solidFill>
              </a:defRPr>
            </a:lvl2pPr>
            <a:lvl3pPr>
              <a:defRPr sz="1400" b="0" i="0" baseline="0">
                <a:solidFill>
                  <a:schemeClr val="bg1"/>
                </a:solidFill>
              </a:defRPr>
            </a:lvl3pPr>
            <a:lvl4pPr>
              <a:defRPr sz="1400" b="0" i="0" baseline="0">
                <a:solidFill>
                  <a:schemeClr val="bg1"/>
                </a:solidFill>
              </a:defRPr>
            </a:lvl4pPr>
            <a:lvl5pPr>
              <a:defRPr sz="1400" b="0" i="0" baseline="0">
                <a:solidFill>
                  <a:schemeClr val="bg1"/>
                </a:solidFill>
              </a:defRPr>
            </a:lvl5pPr>
          </a:lstStyle>
          <a:p>
            <a:pPr lvl="0"/>
            <a:r>
              <a:rPr lang="en-US"/>
              <a:t>Edit Master text styles</a:t>
            </a:r>
          </a:p>
        </p:txBody>
      </p:sp>
      <p:sp>
        <p:nvSpPr>
          <p:cNvPr id="12" name="Oval 11">
            <a:extLst>
              <a:ext uri="{FF2B5EF4-FFF2-40B4-BE49-F238E27FC236}">
                <a16:creationId xmlns:a16="http://schemas.microsoft.com/office/drawing/2014/main" id="{4CEDAF81-420F-405C-B35C-4C8FB45DBFDC}"/>
              </a:ext>
            </a:extLst>
          </p:cNvPr>
          <p:cNvSpPr/>
          <p:nvPr userDrawn="1"/>
        </p:nvSpPr>
        <p:spPr>
          <a:xfrm>
            <a:off x="2438400" y="1485900"/>
            <a:ext cx="2171700" cy="2171700"/>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uk-UA" sz="4800" b="1">
              <a:solidFill>
                <a:srgbClr val="EE3135"/>
              </a:solidFill>
            </a:endParaRPr>
          </a:p>
        </p:txBody>
      </p:sp>
      <p:sp>
        <p:nvSpPr>
          <p:cNvPr id="16" name="Text Placeholder 2">
            <a:extLst>
              <a:ext uri="{FF2B5EF4-FFF2-40B4-BE49-F238E27FC236}">
                <a16:creationId xmlns:a16="http://schemas.microsoft.com/office/drawing/2014/main" id="{DA1200EB-7A76-4570-921D-869D328047B4}"/>
              </a:ext>
            </a:extLst>
          </p:cNvPr>
          <p:cNvSpPr>
            <a:spLocks noGrp="1"/>
          </p:cNvSpPr>
          <p:nvPr>
            <p:ph type="body" sz="quarter" idx="13"/>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Tree>
    <p:extLst>
      <p:ext uri="{BB962C8B-B14F-4D97-AF65-F5344CB8AC3E}">
        <p14:creationId xmlns:p14="http://schemas.microsoft.com/office/powerpoint/2010/main" val="1062606297"/>
      </p:ext>
    </p:extLst>
  </p:cSld>
  <p:clrMapOvr>
    <a:masterClrMapping/>
  </p:clrMapOvr>
</p:sldLayout>
</file>

<file path=ppt/slideLayouts/slideLayout76.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Questions">
    <p:bg>
      <p:bgPr>
        <a:solidFill>
          <a:srgbClr val="C2C3C4"/>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619D0E-D1F3-B80D-F4D5-C38D68D53F6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pic>
        <p:nvPicPr>
          <p:cNvPr id="1026" name="Picture 2"/>
          <p:cNvPicPr>
            <a:picLocks noChangeAspect="1" noChangeArrowheads="1"/>
          </p:cNvPicPr>
          <p:nvPr userDrawn="1"/>
        </p:nvPicPr>
        <p:blipFill rotWithShape="1">
          <a:blip r:embed="rId3" cstate="print">
            <a:extLst>
              <a:ext uri="{28A0092B-C50C-407E-A947-70E740481C1C}">
                <a14:useLocalDpi xmlns:a14="http://schemas.microsoft.com/office/drawing/2010/main"/>
              </a:ext>
            </a:extLst>
          </a:blip>
          <a:srcRect l="4575" t="37299"/>
          <a:stretch/>
        </p:blipFill>
        <p:spPr bwMode="auto">
          <a:xfrm>
            <a:off x="572" y="0"/>
            <a:ext cx="6633591" cy="445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Placeholder 8"/>
          <p:cNvSpPr>
            <a:spLocks noGrp="1"/>
          </p:cNvSpPr>
          <p:nvPr>
            <p:ph type="body" sz="quarter" idx="11" hasCustomPrompt="1"/>
          </p:nvPr>
        </p:nvSpPr>
        <p:spPr>
          <a:xfrm>
            <a:off x="1096963" y="1581150"/>
            <a:ext cx="4846637" cy="762000"/>
          </a:xfrm>
          <a:prstGeom prst="rect">
            <a:avLst/>
          </a:prstGeom>
        </p:spPr>
        <p:txBody>
          <a:bodyPr/>
          <a:lstStyle>
            <a:lvl1pPr>
              <a:defRPr lang="en-US" sz="5500" b="1" kern="1200" spc="-100" dirty="0" smtClean="0">
                <a:solidFill>
                  <a:schemeClr val="bg2"/>
                </a:solidFill>
                <a:latin typeface="+mj-lt"/>
                <a:ea typeface="+mj-ea"/>
                <a:cs typeface="+mj-cs"/>
              </a:defRPr>
            </a:lvl1pPr>
          </a:lstStyle>
          <a:p>
            <a:pPr marL="0" lvl="0" indent="0" algn="l" defTabSz="914400" rtl="0" eaLnBrk="1" latinLnBrk="0" hangingPunct="1">
              <a:lnSpc>
                <a:spcPct val="85000"/>
              </a:lnSpc>
              <a:spcBef>
                <a:spcPct val="0"/>
              </a:spcBef>
              <a:spcAft>
                <a:spcPts val="600"/>
              </a:spcAft>
              <a:buClr>
                <a:schemeClr val="tx1"/>
              </a:buClr>
              <a:buFont typeface="Arial" pitchFamily="34" charset="0"/>
              <a:buNone/>
            </a:pPr>
            <a:r>
              <a:rPr lang="en-US" dirty="0"/>
              <a:t>Questions</a:t>
            </a:r>
          </a:p>
        </p:txBody>
      </p:sp>
    </p:spTree>
    <p:extLst>
      <p:ext uri="{BB962C8B-B14F-4D97-AF65-F5344CB8AC3E}">
        <p14:creationId xmlns:p14="http://schemas.microsoft.com/office/powerpoint/2010/main" val="971604491"/>
      </p:ext>
    </p:extLst>
  </p:cSld>
  <p:clrMapOvr>
    <a:masterClrMapping/>
  </p:clrMapOvr>
</p:sldLayout>
</file>

<file path=ppt/slideLayouts/slideLayout77.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5C7BF61-B868-6260-DBF7-53C3B9752C9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13" name="Text Placeholder 2">
            <a:extLst>
              <a:ext uri="{FF2B5EF4-FFF2-40B4-BE49-F238E27FC236}">
                <a16:creationId xmlns:a16="http://schemas.microsoft.com/office/drawing/2014/main" id="{47D9CE1B-FFD5-4CED-A6FC-032FB8B78485}"/>
              </a:ext>
            </a:extLst>
          </p:cNvPr>
          <p:cNvSpPr txBox="1">
            <a:spLocks/>
          </p:cNvSpPr>
          <p:nvPr userDrawn="1"/>
        </p:nvSpPr>
        <p:spPr bwMode="gray">
          <a:xfrm>
            <a:off x="573870" y="0"/>
            <a:ext cx="1298448" cy="128016"/>
          </a:xfrm>
          <a:prstGeom prst="rect">
            <a:avLst/>
          </a:prstGeom>
          <a:solidFill>
            <a:srgbClr val="FFFFFF"/>
          </a:solidFill>
          <a:ln w="3175">
            <a:noFill/>
          </a:ln>
        </p:spPr>
        <p:txBody>
          <a:bodyPr vert="horz" lIns="0" tIns="0" rIns="0" bIns="0" rtlCol="0">
            <a:normAutofit/>
          </a:bodyPr>
          <a:lstStyle>
            <a:lvl1pPr marL="0" indent="0" algn="l" defTabSz="914400" rtl="0" eaLnBrk="1" latinLnBrk="0" hangingPunct="1">
              <a:lnSpc>
                <a:spcPct val="100000"/>
              </a:lnSpc>
              <a:spcBef>
                <a:spcPts val="0"/>
              </a:spcBef>
              <a:spcAft>
                <a:spcPts val="900"/>
              </a:spcAft>
              <a:buClr>
                <a:schemeClr val="tx1"/>
              </a:buClr>
              <a:buFont typeface="Arial" pitchFamily="34" charset="0"/>
              <a:buNone/>
              <a:defRPr sz="100" kern="1200">
                <a:solidFill>
                  <a:schemeClr val="bg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accent1"/>
                </a:solidFill>
                <a:latin typeface="+mn-lt"/>
                <a:ea typeface="+mn-ea"/>
                <a:cs typeface="+mn-cs"/>
              </a:defRPr>
            </a:lvl2pPr>
            <a:lvl3pPr marL="360000" indent="-360000" algn="l" defTabSz="914400" rtl="0" eaLnBrk="1" latinLnBrk="0" hangingPunct="1">
              <a:lnSpc>
                <a:spcPct val="100000"/>
              </a:lnSpc>
              <a:spcBef>
                <a:spcPts val="0"/>
              </a:spcBef>
              <a:spcAft>
                <a:spcPts val="900"/>
              </a:spcAft>
              <a:buClr>
                <a:schemeClr val="accent1"/>
              </a:buClr>
              <a:buSzPct val="80000"/>
              <a:buFont typeface="Wingdings" panose="05000000000000000000" pitchFamily="2" charset="2"/>
              <a:buChar char="n"/>
              <a:defRPr sz="1600" kern="1200" baseline="0">
                <a:solidFill>
                  <a:schemeClr val="tx2"/>
                </a:solidFill>
                <a:latin typeface="+mn-lt"/>
                <a:ea typeface="+mn-ea"/>
                <a:cs typeface="+mn-cs"/>
              </a:defRPr>
            </a:lvl3pPr>
            <a:lvl4pPr marL="720000" indent="-360000" algn="l" defTabSz="914400" rtl="0" eaLnBrk="1" latinLnBrk="0" hangingPunct="1">
              <a:lnSpc>
                <a:spcPct val="100000"/>
              </a:lnSpc>
              <a:spcBef>
                <a:spcPts val="0"/>
              </a:spcBef>
              <a:spcAft>
                <a:spcPts val="900"/>
              </a:spcAft>
              <a:buClr>
                <a:schemeClr val="accent1"/>
              </a:buClr>
              <a:buSzPct val="80000"/>
              <a:buFont typeface="Wingdings" panose="05000000000000000000" pitchFamily="2" charset="2"/>
              <a:buChar char="n"/>
              <a:defRPr sz="1600" kern="1200" baseline="0">
                <a:solidFill>
                  <a:schemeClr val="tx2"/>
                </a:solidFill>
                <a:latin typeface="+mn-lt"/>
                <a:ea typeface="+mn-ea"/>
                <a:cs typeface="+mn-cs"/>
              </a:defRPr>
            </a:lvl4pPr>
            <a:lvl5pPr marL="1080000" indent="-360000" algn="l" defTabSz="914400" rtl="0" eaLnBrk="1" latinLnBrk="0" hangingPunct="1">
              <a:lnSpc>
                <a:spcPct val="100000"/>
              </a:lnSpc>
              <a:spcBef>
                <a:spcPts val="0"/>
              </a:spcBef>
              <a:spcAft>
                <a:spcPts val="900"/>
              </a:spcAft>
              <a:buClr>
                <a:schemeClr val="accent1"/>
              </a:buClr>
              <a:buSzPct val="80000"/>
              <a:buFont typeface="Wingdings" panose="05000000000000000000" pitchFamily="2" charset="2"/>
              <a:buChar char="n"/>
              <a:defRPr sz="1400" b="0" kern="1200" baseline="0">
                <a:solidFill>
                  <a:schemeClr val="tx2"/>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2"/>
                </a:solidFill>
                <a:latin typeface="+mn-lt"/>
                <a:ea typeface="+mn-ea"/>
                <a:cs typeface="+mn-cs"/>
              </a:defRPr>
            </a:lvl6pPr>
            <a:lvl7pPr marL="360000" indent="-360000" algn="l" defTabSz="914400" rtl="0" eaLnBrk="1" latinLnBrk="0" hangingPunct="1">
              <a:lnSpc>
                <a:spcPct val="100000"/>
              </a:lnSpc>
              <a:spcBef>
                <a:spcPts val="0"/>
              </a:spcBef>
              <a:spcAft>
                <a:spcPts val="900"/>
              </a:spcAft>
              <a:buClr>
                <a:srgbClr val="5F5F5F"/>
              </a:buClr>
              <a:buFont typeface="+mj-lt"/>
              <a:buAutoNum type="arabicPeriod"/>
              <a:defRPr sz="1600" kern="1200">
                <a:solidFill>
                  <a:schemeClr val="tx2"/>
                </a:solidFill>
                <a:latin typeface="+mn-lt"/>
                <a:ea typeface="+mn-ea"/>
                <a:cs typeface="+mn-cs"/>
              </a:defRPr>
            </a:lvl7pPr>
            <a:lvl8pPr marL="720000" indent="-360000" algn="l" defTabSz="914400" rtl="0" eaLnBrk="1" latinLnBrk="0" hangingPunct="1">
              <a:lnSpc>
                <a:spcPct val="100000"/>
              </a:lnSpc>
              <a:spcBef>
                <a:spcPts val="0"/>
              </a:spcBef>
              <a:spcAft>
                <a:spcPts val="900"/>
              </a:spcAft>
              <a:buFont typeface="+mj-lt"/>
              <a:buAutoNum type="alphaLcParenR"/>
              <a:defRPr sz="1600" kern="1200">
                <a:solidFill>
                  <a:schemeClr val="tx2"/>
                </a:solidFill>
                <a:latin typeface="+mn-lt"/>
                <a:ea typeface="+mn-ea"/>
                <a:cs typeface="+mn-cs"/>
              </a:defRPr>
            </a:lvl8pPr>
            <a:lvl9pPr marL="1080000" indent="-360000" algn="l" defTabSz="914400" rtl="0" eaLnBrk="1" latinLnBrk="0" hangingPunct="1">
              <a:lnSpc>
                <a:spcPct val="100000"/>
              </a:lnSpc>
              <a:spcBef>
                <a:spcPts val="0"/>
              </a:spcBef>
              <a:spcAft>
                <a:spcPts val="900"/>
              </a:spcAft>
              <a:buFont typeface="+mj-lt"/>
              <a:buAutoNum type="romanLcPeriod"/>
              <a:defRPr sz="1400" kern="1200" baseline="0">
                <a:solidFill>
                  <a:schemeClr val="tx2"/>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900"/>
              </a:spcAft>
              <a:buClr>
                <a:srgbClr val="000000"/>
              </a:buClr>
              <a:buSzTx/>
              <a:buFont typeface="Arial" pitchFamily="34" charset="0"/>
              <a:buNone/>
              <a:tabLst/>
              <a:defRPr/>
            </a:pPr>
            <a:endParaRPr kumimoji="0" lang="en-US" sz="1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BMWebAddress">
            <a:extLst>
              <a:ext uri="{FF2B5EF4-FFF2-40B4-BE49-F238E27FC236}">
                <a16:creationId xmlns:a16="http://schemas.microsoft.com/office/drawing/2014/main" id="{B587EE1D-94F3-E49D-AF24-D245A6A5CEB9}"/>
              </a:ext>
            </a:extLst>
          </p:cNvPr>
          <p:cNvSpPr txBox="1"/>
          <p:nvPr userDrawn="1"/>
        </p:nvSpPr>
        <p:spPr>
          <a:xfrm>
            <a:off x="565200" y="4090528"/>
            <a:ext cx="6624000" cy="145282"/>
          </a:xfrm>
          <a:prstGeom prst="rect">
            <a:avLst/>
          </a:prstGeom>
        </p:spPr>
        <p:txBody>
          <a:bodyPr vert="horz" lIns="0" tIns="0" rIns="0" bIns="0" rtlCol="0" anchor="b"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12700">
              <a:lnSpc>
                <a:spcPct val="100000"/>
              </a:lnSpc>
              <a:spcBef>
                <a:spcPts val="670"/>
              </a:spcBef>
            </a:pPr>
            <a:r>
              <a:rPr lang="en-US" sz="800" b="1" spc="-5" dirty="0">
                <a:solidFill>
                  <a:schemeClr val="bg1"/>
                </a:solidFill>
                <a:latin typeface="+mn-lt"/>
                <a:cs typeface="Arial"/>
              </a:rPr>
              <a:t>bakermckenzie.com</a:t>
            </a:r>
            <a:endParaRPr lang="en-US" sz="800" dirty="0">
              <a:solidFill>
                <a:schemeClr val="bg1"/>
              </a:solidFill>
              <a:latin typeface="+mn-lt"/>
              <a:cs typeface="Arial"/>
            </a:endParaRPr>
          </a:p>
        </p:txBody>
      </p:sp>
      <p:sp>
        <p:nvSpPr>
          <p:cNvPr id="8" name="Marketing Office Overview Heading">
            <a:extLst>
              <a:ext uri="{FF2B5EF4-FFF2-40B4-BE49-F238E27FC236}">
                <a16:creationId xmlns:a16="http://schemas.microsoft.com/office/drawing/2014/main" id="{31CE7B81-DB42-F13F-221E-162E00AE1B16}"/>
              </a:ext>
            </a:extLst>
          </p:cNvPr>
          <p:cNvSpPr txBox="1"/>
          <p:nvPr userDrawn="1"/>
        </p:nvSpPr>
        <p:spPr>
          <a:xfrm>
            <a:off x="565200" y="3175243"/>
            <a:ext cx="6624000" cy="183600"/>
          </a:xfrm>
          <a:prstGeom prst="rect">
            <a:avLst/>
          </a:prstGeom>
        </p:spPr>
        <p:txBody>
          <a:bodyPr vert="horz" lIns="0" tIns="0" rIns="0" bIns="0" rtlCol="0" anchor="t"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sz="1200" b="1" kern="1200" dirty="0">
                <a:solidFill>
                  <a:schemeClr val="bg1"/>
                </a:solidFill>
                <a:latin typeface="+mn-lt"/>
                <a:ea typeface="+mn-ea"/>
                <a:cs typeface="+mn-cs"/>
              </a:rPr>
              <a:t>Baker McKenzie delivers integrated solutions to complex challenges.</a:t>
            </a:r>
          </a:p>
        </p:txBody>
      </p:sp>
      <p:sp>
        <p:nvSpPr>
          <p:cNvPr id="10" name="Marketing Office Overview Body">
            <a:extLst>
              <a:ext uri="{FF2B5EF4-FFF2-40B4-BE49-F238E27FC236}">
                <a16:creationId xmlns:a16="http://schemas.microsoft.com/office/drawing/2014/main" id="{7B152CDD-4AA8-C982-0145-0B72AE514561}"/>
              </a:ext>
            </a:extLst>
          </p:cNvPr>
          <p:cNvSpPr txBox="1"/>
          <p:nvPr userDrawn="1"/>
        </p:nvSpPr>
        <p:spPr>
          <a:xfrm>
            <a:off x="565200" y="3517243"/>
            <a:ext cx="6624000" cy="367200"/>
          </a:xfrm>
          <a:prstGeom prst="rect">
            <a:avLst/>
          </a:prstGeom>
        </p:spPr>
        <p:txBody>
          <a:bodyPr vert="horz" lIns="0" tIns="0" rIns="0" bIns="0" rtlCol="0" anchor="b"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sz="800" b="0" kern="1200" dirty="0">
                <a:solidFill>
                  <a:schemeClr val="bg1"/>
                </a:solidFill>
                <a:latin typeface="+mn-lt"/>
                <a:ea typeface="+mn-ea"/>
                <a:cs typeface="+mn-cs"/>
              </a:rPr>
              <a:t>Complex business challenges require an integrated response across different markets, sectors and areas of law. Baker McKenzie's client solutions provide seamless advice, underpinned by deep practice and sector expertise, as well as first-rate local market knowledge. Across more than 70 offices globally, Baker McKenzie works alongside our clients to deliver solutions for a connected world.</a:t>
            </a:r>
            <a:endParaRPr lang="en-GB" sz="800" b="0" kern="1200" dirty="0">
              <a:solidFill>
                <a:schemeClr val="bg1"/>
              </a:solidFill>
              <a:latin typeface="+mn-lt"/>
              <a:ea typeface="+mn-ea"/>
              <a:cs typeface="+mn-cs"/>
            </a:endParaRPr>
          </a:p>
        </p:txBody>
      </p:sp>
      <p:sp>
        <p:nvSpPr>
          <p:cNvPr id="14" name="BMDisclaimer">
            <a:extLst>
              <a:ext uri="{FF2B5EF4-FFF2-40B4-BE49-F238E27FC236}">
                <a16:creationId xmlns:a16="http://schemas.microsoft.com/office/drawing/2014/main" id="{E46BC238-A9CA-36FE-E400-77DDC2C30852}"/>
              </a:ext>
            </a:extLst>
          </p:cNvPr>
          <p:cNvSpPr txBox="1"/>
          <p:nvPr userDrawn="1"/>
        </p:nvSpPr>
        <p:spPr>
          <a:xfrm>
            <a:off x="565200" y="4374000"/>
            <a:ext cx="6624000" cy="291600"/>
          </a:xfrm>
          <a:prstGeom prst="rect">
            <a:avLst/>
          </a:prstGeom>
        </p:spPr>
        <p:txBody>
          <a:bodyPr vert="horz" lIns="0" tIns="0" rIns="0" bIns="0" rtlCol="0" anchor="t"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lvl="0" indent="0" algn="l" defTabSz="914400" rtl="0" eaLnBrk="1" latinLnBrk="0" hangingPunct="1">
              <a:lnSpc>
                <a:spcPct val="100000"/>
              </a:lnSpc>
              <a:spcBef>
                <a:spcPts val="0"/>
              </a:spcBef>
              <a:spcAft>
                <a:spcPts val="0"/>
              </a:spcAft>
              <a:buClr>
                <a:schemeClr val="tx1"/>
              </a:buClr>
              <a:buFont typeface="Arial" pitchFamily="34" charset="0"/>
              <a:buNone/>
            </a:pPr>
            <a:r>
              <a:rPr lang="en-US" sz="600" b="0" kern="1200" dirty="0">
                <a:solidFill>
                  <a:schemeClr val="bg1"/>
                </a:solidFill>
                <a:latin typeface="+mn-lt"/>
                <a:ea typeface="+mn-ea"/>
                <a:cs typeface="+mn-cs"/>
              </a:rPr>
              <a:t>Baker &amp; McKenzie Zurich is a member firm of Baker &amp; McKenzie International, a global law firm with member law firms around the world. In accordance with the common terminology used in professional service organisations, reference to a "partner" means a person who is a partner, or equivalent, in such a law firm. Similarly, reference to an "office" means an office of any such law firm. This may qualify as "Attorney Advertising" requiring notice in some jurisdictions. Prior results do not guarantee a similar outcome.
© 2023 Baker &amp; McKenzie Zurich</a:t>
            </a:r>
          </a:p>
        </p:txBody>
      </p:sp>
    </p:spTree>
    <p:extLst>
      <p:ext uri="{BB962C8B-B14F-4D97-AF65-F5344CB8AC3E}">
        <p14:creationId xmlns:p14="http://schemas.microsoft.com/office/powerpoint/2010/main" val="3384467135"/>
      </p:ext>
    </p:extLst>
  </p:cSld>
  <p:clrMapOvr>
    <a:masterClrMapping/>
  </p:clrMapOvr>
</p:sldLayout>
</file>

<file path=ppt/slideLayouts/slideLayout78.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1_Final Slide">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C0EF26E-A62E-4902-86FC-093174ABCFA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354" y="-10134"/>
            <a:ext cx="9141291" cy="5141283"/>
          </a:xfrm>
          <a:prstGeom prst="rect">
            <a:avLst/>
          </a:prstGeom>
        </p:spPr>
      </p:pic>
      <p:sp>
        <p:nvSpPr>
          <p:cNvPr id="5" name="BMWebAddress">
            <a:extLst>
              <a:ext uri="{FF2B5EF4-FFF2-40B4-BE49-F238E27FC236}">
                <a16:creationId xmlns:a16="http://schemas.microsoft.com/office/drawing/2014/main" id="{20B2F593-B4AE-5451-CCE0-E7EBC68528FB}"/>
              </a:ext>
            </a:extLst>
          </p:cNvPr>
          <p:cNvSpPr txBox="1"/>
          <p:nvPr userDrawn="1"/>
        </p:nvSpPr>
        <p:spPr>
          <a:xfrm>
            <a:off x="565200" y="4090528"/>
            <a:ext cx="6624000" cy="145282"/>
          </a:xfrm>
          <a:prstGeom prst="rect">
            <a:avLst/>
          </a:prstGeom>
        </p:spPr>
        <p:txBody>
          <a:bodyPr vert="horz" lIns="0" tIns="0" rIns="0" bIns="0" rtlCol="0" anchor="b"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12700">
              <a:lnSpc>
                <a:spcPct val="100000"/>
              </a:lnSpc>
              <a:spcBef>
                <a:spcPts val="670"/>
              </a:spcBef>
            </a:pPr>
            <a:r>
              <a:rPr lang="en-US" sz="800" b="1" spc="-5">
                <a:solidFill>
                  <a:schemeClr val="bg1"/>
                </a:solidFill>
                <a:latin typeface="+mn-lt"/>
                <a:cs typeface="Arial"/>
              </a:rPr>
              <a:t>bakermckenzie.com</a:t>
            </a:r>
            <a:endParaRPr lang="en-US" sz="800" dirty="0">
              <a:solidFill>
                <a:schemeClr val="bg1"/>
              </a:solidFill>
              <a:latin typeface="+mn-lt"/>
              <a:cs typeface="Arial"/>
            </a:endParaRPr>
          </a:p>
        </p:txBody>
      </p:sp>
      <p:sp>
        <p:nvSpPr>
          <p:cNvPr id="6" name="Marketing Office Overview Heading">
            <a:extLst>
              <a:ext uri="{FF2B5EF4-FFF2-40B4-BE49-F238E27FC236}">
                <a16:creationId xmlns:a16="http://schemas.microsoft.com/office/drawing/2014/main" id="{85C85F05-721D-13B8-A543-8C7D93158F6C}"/>
              </a:ext>
            </a:extLst>
          </p:cNvPr>
          <p:cNvSpPr txBox="1"/>
          <p:nvPr userDrawn="1"/>
        </p:nvSpPr>
        <p:spPr>
          <a:xfrm>
            <a:off x="565200" y="3175243"/>
            <a:ext cx="6624000" cy="183600"/>
          </a:xfrm>
          <a:prstGeom prst="rect">
            <a:avLst/>
          </a:prstGeom>
        </p:spPr>
        <p:txBody>
          <a:bodyPr vert="horz" lIns="0" tIns="0" rIns="0" bIns="0" rtlCol="0" anchor="t"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de-CH" sz="1200" b="1" kern="1200">
                <a:solidFill>
                  <a:schemeClr val="bg1"/>
                </a:solidFill>
                <a:latin typeface="+mn-lt"/>
                <a:ea typeface="+mn-ea"/>
                <a:cs typeface="+mn-cs"/>
              </a:rPr>
              <a:t>Baker McKenzie stellt integrierte Lösungen für komplexe Herausforderungen bereit.</a:t>
            </a:r>
            <a:endParaRPr lang="en-US" sz="1200" b="1" kern="1200" dirty="0">
              <a:solidFill>
                <a:schemeClr val="bg1"/>
              </a:solidFill>
              <a:latin typeface="+mn-lt"/>
              <a:ea typeface="+mn-ea"/>
              <a:cs typeface="+mn-cs"/>
            </a:endParaRPr>
          </a:p>
        </p:txBody>
      </p:sp>
      <p:sp>
        <p:nvSpPr>
          <p:cNvPr id="11" name="Marketing Office Overview Body">
            <a:extLst>
              <a:ext uri="{FF2B5EF4-FFF2-40B4-BE49-F238E27FC236}">
                <a16:creationId xmlns:a16="http://schemas.microsoft.com/office/drawing/2014/main" id="{861D2CCF-5C62-EC4F-A3D5-FEA34934C979}"/>
              </a:ext>
            </a:extLst>
          </p:cNvPr>
          <p:cNvSpPr txBox="1"/>
          <p:nvPr userDrawn="1"/>
        </p:nvSpPr>
        <p:spPr>
          <a:xfrm>
            <a:off x="565200" y="3517243"/>
            <a:ext cx="6624000" cy="367200"/>
          </a:xfrm>
          <a:prstGeom prst="rect">
            <a:avLst/>
          </a:prstGeom>
        </p:spPr>
        <p:txBody>
          <a:bodyPr vert="horz" lIns="0" tIns="0" rIns="0" bIns="0" rtlCol="0" anchor="b"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de-CH" sz="800" b="0" kern="1200">
                <a:solidFill>
                  <a:schemeClr val="bg1"/>
                </a:solidFill>
                <a:latin typeface="+mn-lt"/>
                <a:ea typeface="+mn-ea"/>
                <a:cs typeface="+mn-cs"/>
              </a:rPr>
              <a:t>Komplexe geschäftliche Herausforderungen erfordern eine integrierte Antwort über verschiedene Märkte, Sektoren und Rechtsgebiete hinweg. Die Kundenlösungen von Baker McKenzie bieten nahtlose Beratung, untermauert durch fundierte Praxis- und Branchenkenntnisse sowie erstklassige lokale Marktkenntnisse. In mehr als 70 Büros weltweit arbeitet Baker McKenzie mit seinen Kunden zusammen, um Lösungen für eine vernetzte Welt bereitzustellen.</a:t>
            </a:r>
            <a:endParaRPr lang="en-GB" sz="800" b="0" kern="1200" dirty="0">
              <a:solidFill>
                <a:schemeClr val="bg1"/>
              </a:solidFill>
              <a:latin typeface="+mn-lt"/>
              <a:ea typeface="+mn-ea"/>
              <a:cs typeface="+mn-cs"/>
            </a:endParaRPr>
          </a:p>
        </p:txBody>
      </p:sp>
      <p:sp>
        <p:nvSpPr>
          <p:cNvPr id="12" name="BMDisclaimer">
            <a:extLst>
              <a:ext uri="{FF2B5EF4-FFF2-40B4-BE49-F238E27FC236}">
                <a16:creationId xmlns:a16="http://schemas.microsoft.com/office/drawing/2014/main" id="{43E68DE3-DEBB-FE8F-75A3-45E58D98813C}"/>
              </a:ext>
            </a:extLst>
          </p:cNvPr>
          <p:cNvSpPr txBox="1"/>
          <p:nvPr userDrawn="1"/>
        </p:nvSpPr>
        <p:spPr>
          <a:xfrm>
            <a:off x="565200" y="4374000"/>
            <a:ext cx="6624000" cy="574014"/>
          </a:xfrm>
          <a:prstGeom prst="rect">
            <a:avLst/>
          </a:prstGeom>
        </p:spPr>
        <p:txBody>
          <a:bodyPr vert="horz" lIns="0" tIns="0" rIns="0" bIns="0" rtlCol="0" anchor="t" anchorCtr="0">
            <a:noAutofit/>
          </a:bodyPr>
          <a:lstStyle>
            <a:lvl1pPr indent="0">
              <a:lnSpc>
                <a:spcPct val="95000"/>
              </a:lnSpc>
              <a:spcBef>
                <a:spcPts val="0"/>
              </a:spcBef>
              <a:spcAft>
                <a:spcPts val="600"/>
              </a:spcAft>
              <a:buClr>
                <a:schemeClr val="tx1"/>
              </a:buClr>
              <a:buFont typeface="Arial" pitchFamily="34" charset="0"/>
              <a:buNone/>
              <a:defRPr sz="800">
                <a:solidFill>
                  <a:srgbClr val="5F5F5F"/>
                </a:solidFill>
              </a:defRPr>
            </a:lvl1pPr>
            <a:lvl2pPr marL="0" indent="0">
              <a:lnSpc>
                <a:spcPct val="95000"/>
              </a:lnSpc>
              <a:spcBef>
                <a:spcPts val="600"/>
              </a:spcBef>
              <a:spcAft>
                <a:spcPts val="600"/>
              </a:spcAft>
              <a:buClr>
                <a:schemeClr val="tx1"/>
              </a:buClr>
              <a:buFont typeface="Arial" pitchFamily="34" charset="0"/>
              <a:buNone/>
              <a:defRPr sz="800">
                <a:solidFill>
                  <a:schemeClr val="tx2"/>
                </a:solidFill>
              </a:defRPr>
            </a:lvl2pPr>
            <a:lvl3pPr marL="360000" indent="-360000">
              <a:lnSpc>
                <a:spcPct val="95000"/>
              </a:lnSpc>
              <a:spcBef>
                <a:spcPts val="300"/>
              </a:spcBef>
              <a:spcAft>
                <a:spcPts val="600"/>
              </a:spcAft>
              <a:buClr>
                <a:schemeClr val="tx1"/>
              </a:buClr>
              <a:buSzPct val="100000"/>
              <a:buFont typeface="Wingdings" panose="05000000000000000000" pitchFamily="2" charset="2"/>
              <a:buChar char="§"/>
              <a:defRPr sz="800" baseline="0">
                <a:solidFill>
                  <a:srgbClr val="5F5F5F"/>
                </a:solidFill>
              </a:defRPr>
            </a:lvl3pPr>
            <a:lvl4pPr marL="720000" indent="-360000">
              <a:lnSpc>
                <a:spcPct val="95000"/>
              </a:lnSpc>
              <a:spcBef>
                <a:spcPts val="0"/>
              </a:spcBef>
              <a:spcAft>
                <a:spcPts val="600"/>
              </a:spcAft>
              <a:buClr>
                <a:schemeClr val="tx1"/>
              </a:buClr>
              <a:buSzPct val="75000"/>
              <a:buFont typeface="Wingdings" panose="05000000000000000000" pitchFamily="2" charset="2"/>
              <a:buChar char="§"/>
              <a:defRPr sz="800" baseline="0">
                <a:solidFill>
                  <a:srgbClr val="5F5F5F"/>
                </a:solidFill>
              </a:defRPr>
            </a:lvl4pPr>
            <a:lvl5pPr marL="0" indent="0">
              <a:lnSpc>
                <a:spcPct val="95000"/>
              </a:lnSpc>
              <a:spcBef>
                <a:spcPts val="600"/>
              </a:spcBef>
              <a:spcAft>
                <a:spcPts val="600"/>
              </a:spcAft>
              <a:buClr>
                <a:schemeClr val="tx1"/>
              </a:buClr>
              <a:buFont typeface="Arial" pitchFamily="34" charset="0"/>
              <a:buNone/>
              <a:defRPr sz="800" b="0" baseline="0">
                <a:solidFill>
                  <a:schemeClr val="accent6"/>
                </a:solidFill>
              </a:defRPr>
            </a:lvl5pPr>
            <a:lvl6pPr marL="381000" indent="-381000">
              <a:lnSpc>
                <a:spcPct val="95000"/>
              </a:lnSpc>
              <a:spcBef>
                <a:spcPts val="600"/>
              </a:spcBef>
              <a:spcAft>
                <a:spcPts val="600"/>
              </a:spcAft>
              <a:buClr>
                <a:srgbClr val="5F5F5F"/>
              </a:buClr>
              <a:buFont typeface="+mj-lt"/>
              <a:buAutoNum type="arabicPeriod"/>
              <a:defRPr sz="2000">
                <a:solidFill>
                  <a:srgbClr val="5F5F5F"/>
                </a:solidFill>
              </a:defRPr>
            </a:lvl6pPr>
            <a:lvl7pPr marL="719138" indent="-346075">
              <a:lnSpc>
                <a:spcPct val="95000"/>
              </a:lnSpc>
              <a:spcBef>
                <a:spcPts val="0"/>
              </a:spcBef>
              <a:spcAft>
                <a:spcPts val="600"/>
              </a:spcAft>
              <a:buClr>
                <a:srgbClr val="5F5F5F"/>
              </a:buClr>
              <a:buFont typeface="+mj-lt"/>
              <a:buAutoNum type="alphaLcPeriod"/>
              <a:defRPr sz="2000">
                <a:solidFill>
                  <a:srgbClr val="5F5F5F"/>
                </a:solidFill>
              </a:defRPr>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lvl="0" indent="0" algn="l" defTabSz="914400" rtl="0" eaLnBrk="1" latinLnBrk="0" hangingPunct="1">
              <a:lnSpc>
                <a:spcPct val="100000"/>
              </a:lnSpc>
              <a:spcBef>
                <a:spcPts val="0"/>
              </a:spcBef>
              <a:spcAft>
                <a:spcPts val="0"/>
              </a:spcAft>
              <a:buClr>
                <a:schemeClr val="tx1"/>
              </a:buClr>
              <a:buFont typeface="Arial" pitchFamily="34" charset="0"/>
              <a:buNone/>
            </a:pPr>
            <a:r>
              <a:rPr lang="de-CH" sz="600" b="0" kern="1200" dirty="0">
                <a:solidFill>
                  <a:schemeClr val="bg1"/>
                </a:solidFill>
                <a:latin typeface="+mn-lt"/>
                <a:ea typeface="+mn-ea"/>
                <a:cs typeface="+mn-cs"/>
              </a:rPr>
              <a:t>Baker McKenzie Switzerland AG ist Mitglied von Baker &amp; McKenzie International, einer global tätigen Anwaltskanzlei mit Mitgliedsfirmen weltweit. Der allgemeinen Terminologie in Beratungsunternehmen folgend, bezeichnen wir als "Partner" einen Gesellschafter, der für uns oder ein Mitglied von Baker &amp; McKenzie </a:t>
            </a:r>
            <a:r>
              <a:rPr lang="de-CH" sz="600" b="0" kern="1200" dirty="0" err="1">
                <a:solidFill>
                  <a:schemeClr val="bg1"/>
                </a:solidFill>
                <a:latin typeface="+mn-lt"/>
                <a:ea typeface="+mn-ea"/>
                <a:cs typeface="+mn-cs"/>
              </a:rPr>
              <a:t>International</a:t>
            </a:r>
            <a:r>
              <a:rPr lang="de-CH" sz="600" b="0" kern="1200" dirty="0">
                <a:solidFill>
                  <a:schemeClr val="bg1"/>
                </a:solidFill>
                <a:latin typeface="+mn-lt"/>
                <a:ea typeface="+mn-ea"/>
                <a:cs typeface="+mn-cs"/>
              </a:rPr>
              <a:t> tätig ist. Als "Büros" bezeichnen wir unsere Kanzleistandorte und diejenigen der Mitglieder von Baker &amp; McKenzie International.
© 2025 Baker McKenzie Switzerland AG</a:t>
            </a:r>
            <a:endParaRPr lang="en-US" sz="600" b="0" kern="1200" dirty="0">
              <a:solidFill>
                <a:schemeClr val="bg1"/>
              </a:solidFill>
              <a:latin typeface="+mn-lt"/>
              <a:ea typeface="+mn-ea"/>
              <a:cs typeface="+mn-cs"/>
            </a:endParaRPr>
          </a:p>
        </p:txBody>
      </p:sp>
      <p:pic>
        <p:nvPicPr>
          <p:cNvPr id="3" name="BMLogo">
            <a:extLst>
              <a:ext uri="{FF2B5EF4-FFF2-40B4-BE49-F238E27FC236}">
                <a16:creationId xmlns:a16="http://schemas.microsoft.com/office/drawing/2014/main" id="{7BA36131-D667-E0D7-B5C1-5B2291BE72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6928" y="512064"/>
            <a:ext cx="2484837" cy="863600"/>
          </a:xfrm>
          <a:prstGeom prst="rect">
            <a:avLst/>
          </a:prstGeom>
        </p:spPr>
      </p:pic>
    </p:spTree>
    <p:extLst>
      <p:ext uri="{BB962C8B-B14F-4D97-AF65-F5344CB8AC3E}">
        <p14:creationId xmlns:p14="http://schemas.microsoft.com/office/powerpoint/2010/main" val="2184587636"/>
      </p:ext>
    </p:extLst>
  </p:cSld>
  <p:clrMapOvr>
    <a:masterClrMapping/>
  </p:clrMapOvr>
</p:sldLayout>
</file>

<file path=ppt/slideLayouts/slideLayout79.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Interior Backgroun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2BBF5E-E18F-E9B5-CB49-6062F99E811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2" name="Footer Placeholder 1"/>
          <p:cNvSpPr>
            <a:spLocks noGrp="1"/>
          </p:cNvSpPr>
          <p:nvPr>
            <p:ph type="ftr" sz="quarter" idx="10"/>
          </p:nvPr>
        </p:nvSpPr>
        <p:spPr/>
        <p:txBody>
          <a:bodyPr/>
          <a:lstStyle/>
          <a:p>
            <a:endParaRPr lang="en-GB" dirty="0"/>
          </a:p>
        </p:txBody>
      </p:sp>
      <p:sp>
        <p:nvSpPr>
          <p:cNvPr id="3" name="Slide Number Placeholder 2"/>
          <p:cNvSpPr>
            <a:spLocks noGrp="1"/>
          </p:cNvSpPr>
          <p:nvPr>
            <p:ph type="sldNum" sz="quarter" idx="11"/>
          </p:nvPr>
        </p:nvSpPr>
        <p:spPr/>
        <p:txBody>
          <a:bodyPr/>
          <a:lstStyle/>
          <a:p>
            <a:fld id="{26237FA6-B01B-4AC4-B2C4-042E0C4FC130}" type="slidenum">
              <a:rPr lang="en-GB" smtClean="0"/>
              <a:pPr/>
              <a:t>‹#›</a:t>
            </a:fld>
            <a:endParaRPr lang="en-GB" dirty="0"/>
          </a:p>
        </p:txBody>
      </p:sp>
      <p:sp>
        <p:nvSpPr>
          <p:cNvPr id="8" name="Text Placeholder 2">
            <a:extLst>
              <a:ext uri="{FF2B5EF4-FFF2-40B4-BE49-F238E27FC236}">
                <a16:creationId xmlns:a16="http://schemas.microsoft.com/office/drawing/2014/main" id="{596D30EF-21BB-448E-AFFD-027C19A2EE96}"/>
              </a:ext>
            </a:extLst>
          </p:cNvPr>
          <p:cNvSpPr>
            <a:spLocks noGrp="1"/>
          </p:cNvSpPr>
          <p:nvPr>
            <p:ph type="body" sz="quarter" idx="14"/>
          </p:nvPr>
        </p:nvSpPr>
        <p:spPr>
          <a:xfrm>
            <a:off x="573870" y="0"/>
            <a:ext cx="1298448" cy="128016"/>
          </a:xfrm>
          <a:prstGeom prst="rect">
            <a:avLst/>
          </a:prstGeom>
          <a:solidFill>
            <a:schemeClr val="bg1"/>
          </a:solidFill>
          <a:ln w="3175">
            <a:noFill/>
          </a:ln>
        </p:spPr>
        <p:txBody>
          <a:bodyPr>
            <a:normAutofit/>
          </a:bodyPr>
          <a:lstStyle>
            <a:lvl1pPr>
              <a:defRPr sz="100">
                <a:solidFill>
                  <a:schemeClr val="bg1"/>
                </a:solidFill>
              </a:defRPr>
            </a:lvl1pPr>
          </a:lstStyle>
          <a:p>
            <a:pPr lvl="0"/>
            <a:endParaRPr lang="en-US" dirty="0"/>
          </a:p>
        </p:txBody>
      </p:sp>
    </p:spTree>
    <p:extLst>
      <p:ext uri="{BB962C8B-B14F-4D97-AF65-F5344CB8AC3E}">
        <p14:creationId xmlns:p14="http://schemas.microsoft.com/office/powerpoint/2010/main" val="2944602420"/>
      </p:ext>
    </p:extLst>
  </p:cSld>
  <p:clrMapOvr>
    <a:masterClrMapping/>
  </p:clrMapOvr>
</p:sldLayout>
</file>

<file path=ppt/slideLayouts/slideLayout8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B269F-F74B-445A-A8B0-96C4D427C0F8}"/>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88728A56-0746-40AF-87E2-76B278A902C8}"/>
              </a:ext>
            </a:extLst>
          </p:cNvPr>
          <p:cNvSpPr>
            <a:spLocks noGrp="1"/>
          </p:cNvSpPr>
          <p:nvPr>
            <p:ph type="sldNum" sz="quarter" idx="10"/>
          </p:nvPr>
        </p:nvSpPr>
        <p:spPr/>
        <p:txBody>
          <a:bodyPr/>
          <a:lstStyle/>
          <a:p>
            <a:fld id="{26237FA6-B01B-4AC4-B2C4-042E0C4FC130}" type="slidenum">
              <a:rPr lang="en-GB" smtClean="0"/>
              <a:pPr/>
              <a:t>‹#›</a:t>
            </a:fld>
            <a:endParaRPr lang="en-GB" dirty="0"/>
          </a:p>
        </p:txBody>
      </p:sp>
      <p:sp>
        <p:nvSpPr>
          <p:cNvPr id="4" name="Footer Placeholder 3">
            <a:extLst>
              <a:ext uri="{FF2B5EF4-FFF2-40B4-BE49-F238E27FC236}">
                <a16:creationId xmlns:a16="http://schemas.microsoft.com/office/drawing/2014/main" id="{95344B68-F619-411C-BB66-CD7ACE439DEF}"/>
              </a:ext>
            </a:extLst>
          </p:cNvPr>
          <p:cNvSpPr>
            <a:spLocks noGrp="1"/>
          </p:cNvSpPr>
          <p:nvPr>
            <p:ph type="ftr" sz="quarter" idx="11"/>
          </p:nvPr>
        </p:nvSpPr>
        <p:spPr/>
        <p:txBody>
          <a:bodyPr/>
          <a:lstStyle/>
          <a:p>
            <a:endParaRPr lang="en-GB" dirty="0"/>
          </a:p>
        </p:txBody>
      </p:sp>
      <p:sp>
        <p:nvSpPr>
          <p:cNvPr id="5" name="Text Placeholder 4">
            <a:extLst>
              <a:ext uri="{FF2B5EF4-FFF2-40B4-BE49-F238E27FC236}">
                <a16:creationId xmlns:a16="http://schemas.microsoft.com/office/drawing/2014/main" id="{90BB1E64-5450-4603-9545-812B0E7EB456}"/>
              </a:ext>
            </a:extLst>
          </p:cNvPr>
          <p:cNvSpPr>
            <a:spLocks noGrp="1"/>
          </p:cNvSpPr>
          <p:nvPr>
            <p:ph type="body" sz="quarter" idx="16" hasCustomPrompt="1"/>
          </p:nvPr>
        </p:nvSpPr>
        <p:spPr>
          <a:xfrm>
            <a:off x="566731" y="1036722"/>
            <a:ext cx="8035698" cy="365760"/>
          </a:xfrm>
        </p:spPr>
        <p:txBody>
          <a:bodyPr anchor="t" anchorCtr="0">
            <a:noAutofit/>
          </a:bodyPr>
          <a:lstStyle>
            <a:lvl1pPr>
              <a:defRPr sz="2000" b="0">
                <a:solidFill>
                  <a:schemeClr val="bg2"/>
                </a:solidFill>
              </a:defRPr>
            </a:lvl1pPr>
          </a:lstStyle>
          <a:p>
            <a:pPr lvl="0"/>
            <a:r>
              <a:rPr lang="en-US" dirty="0"/>
              <a:t>Subtitle/secondary title</a:t>
            </a:r>
          </a:p>
        </p:txBody>
      </p:sp>
    </p:spTree>
    <p:extLst>
      <p:ext uri="{BB962C8B-B14F-4D97-AF65-F5344CB8AC3E}">
        <p14:creationId xmlns:p14="http://schemas.microsoft.com/office/powerpoint/2010/main" val="220923978"/>
      </p:ext>
    </p:extLst>
  </p:cSld>
  <p:clrMapOvr>
    <a:masterClrMapping/>
  </p:clrMapOvr>
</p:sldLayout>
</file>

<file path=ppt/slideLayouts/slideLayout81.xml><?xml version="1.0" encoding="utf-8"?>
<p:sldLayout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showMasterSp="0" userDrawn="1">
  <p:cSld name="Divider 1 Re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D874C11-2136-4187-916E-DB9ECDB3CB4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632"/>
            <a:ext cx="9144000" cy="5142807"/>
          </a:xfrm>
          <a:prstGeom prst="rect">
            <a:avLst/>
          </a:prstGeom>
        </p:spPr>
      </p:pic>
      <p:sp>
        <p:nvSpPr>
          <p:cNvPr id="11" name="Text Placeholder 10"/>
          <p:cNvSpPr>
            <a:spLocks noGrp="1"/>
          </p:cNvSpPr>
          <p:nvPr>
            <p:ph type="body" sz="quarter" idx="10" hasCustomPrompt="1"/>
          </p:nvPr>
        </p:nvSpPr>
        <p:spPr>
          <a:xfrm>
            <a:off x="567046" y="1501406"/>
            <a:ext cx="609600" cy="576072"/>
          </a:xfrm>
          <a:noFill/>
        </p:spPr>
        <p:txBody>
          <a:bodyPr anchor="ctr" anchorCtr="1">
            <a:noAutofit/>
          </a:bodyPr>
          <a:lstStyle>
            <a:lvl1pPr algn="l">
              <a:lnSpc>
                <a:spcPct val="95000"/>
              </a:lnSpc>
              <a:spcAft>
                <a:spcPts val="0"/>
              </a:spcAft>
              <a:defRPr sz="4400" b="1" spc="-100" baseline="0">
                <a:solidFill>
                  <a:schemeClr val="bg1"/>
                </a:solidFill>
                <a:latin typeface="Arial" panose="020B0604020202020204" pitchFamily="34" charset="0"/>
                <a:cs typeface="Arial" panose="020B0604020202020204" pitchFamily="34" charset="0"/>
              </a:defRPr>
            </a:lvl1pPr>
          </a:lstStyle>
          <a:p>
            <a:r>
              <a:rPr lang="en-US" dirty="0"/>
              <a:t>##</a:t>
            </a:r>
            <a:endParaRPr lang="en-AU" dirty="0"/>
          </a:p>
        </p:txBody>
      </p:sp>
      <p:sp>
        <p:nvSpPr>
          <p:cNvPr id="4" name="Title 1"/>
          <p:cNvSpPr>
            <a:spLocks noGrp="1"/>
          </p:cNvSpPr>
          <p:nvPr>
            <p:ph type="ctrTitle" hasCustomPrompt="1"/>
          </p:nvPr>
        </p:nvSpPr>
        <p:spPr bwMode="gray">
          <a:xfrm>
            <a:off x="1437556" y="1501406"/>
            <a:ext cx="7166694" cy="1524000"/>
          </a:xfrm>
        </p:spPr>
        <p:txBody>
          <a:bodyPr anchor="t" anchorCtr="0">
            <a:noAutofit/>
          </a:bodyPr>
          <a:lstStyle>
            <a:lvl1pPr>
              <a:lnSpc>
                <a:spcPct val="90000"/>
              </a:lnSpc>
              <a:spcBef>
                <a:spcPts val="0"/>
              </a:spcBef>
              <a:spcAft>
                <a:spcPts val="0"/>
              </a:spcAft>
              <a:defRPr sz="4400" b="1" spc="-100" baseline="0">
                <a:solidFill>
                  <a:schemeClr val="bg1"/>
                </a:solidFill>
              </a:defRPr>
            </a:lvl1pPr>
          </a:lstStyle>
          <a:p>
            <a:r>
              <a:rPr lang="en-US" dirty="0"/>
              <a:t>Divider title to go here…</a:t>
            </a:r>
            <a:endParaRPr lang="en-AU" dirty="0"/>
          </a:p>
        </p:txBody>
      </p:sp>
    </p:spTree>
    <p:extLst>
      <p:ext uri="{BB962C8B-B14F-4D97-AF65-F5344CB8AC3E}">
        <p14:creationId xmlns:p14="http://schemas.microsoft.com/office/powerpoint/2010/main" val="977791669"/>
      </p:ext>
    </p:extLst>
  </p:cSld>
  <p:clrMapOvr>
    <a:masterClrMapping/>
  </p:clrMapOvr>
</p:sldLayout>
</file>

<file path=ppt/slideLayouts/slideLayout8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name="Blank 1">
    <p:spTree>
      <p:nvGrpSpPr>
        <p:cNvPr id="1" name=""/>
        <p:cNvGrpSpPr/>
        <p:nvPr/>
      </p:nvGrpSpPr>
      <p:grpSpPr>
        <a:xfrm>
          <a:off x="0" y="0"/>
          <a:ext cx="0" cy="0"/>
          <a:chOff x="0" y="0"/>
          <a:chExt cx="0" cy="0"/>
        </a:xfrm>
      </p:grpSpPr>
      <p:sp>
        <p:nvSpPr>
          <p:cNvPr id="2" name="Footer Placeholder 3">
            <a:extLst>
              <a:ext uri="{FF2B5EF4-FFF2-40B4-BE49-F238E27FC236}">
                <a16:creationId xmlns:a16="http://schemas.microsoft.com/office/drawing/2014/main" id="{439E70C4-DA7D-CA90-4D29-4B0767041227}"/>
              </a:ext>
            </a:extLst>
          </p:cNvPr>
          <p:cNvSpPr txBox="1">
            <a:spLocks noGrp="1"/>
          </p:cNvSpPr>
          <p:nvPr>
            <p:ph type="ftr" sz="quarter" idx="9"/>
          </p:nvPr>
        </p:nvSpPr>
        <p:spPr/>
        <p:txBody>
          <a:bodyPr/>
          <a:lstStyle>
            <a:lvl1pPr>
              <a:defRPr/>
            </a:lvl1pPr>
          </a:lstStyle>
          <a:p>
            <a:pPr lvl="0"/>
            <a:endParaRPr lang="en-GB"/>
          </a:p>
        </p:txBody>
      </p:sp>
      <p:sp>
        <p:nvSpPr>
          <p:cNvPr id="3" name="Slide Number Placeholder 5">
            <a:extLst>
              <a:ext uri="{FF2B5EF4-FFF2-40B4-BE49-F238E27FC236}">
                <a16:creationId xmlns:a16="http://schemas.microsoft.com/office/drawing/2014/main" id="{563CEC0D-1081-6A62-C241-53CED612FEF4}"/>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92629DFC-D825-475A-81AB-1B86CCF80F9E}" type="slidenum">
              <a:rPr lang="de-DE" smtClean="0"/>
              <a:t>‹#›</a:t>
            </a:fld>
            <a:endParaRPr lang="de-DE"/>
          </a:p>
        </p:txBody>
      </p:sp>
    </p:spTree>
    <p:extLst>
      <p:ext uri="{BB962C8B-B14F-4D97-AF65-F5344CB8AC3E}">
        <p14:creationId xmlns:p14="http://schemas.microsoft.com/office/powerpoint/2010/main" val="2249998575"/>
      </p:ext>
    </p:extLst>
  </p:cSld>
  <p:clrMapOvr>
    <a:masterClrMapping/>
  </p:clrMapOvr>
</p:sldLayout>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0.xml"/><Relationship Id="rId13" Type="http://schemas.openxmlformats.org/officeDocument/2006/relationships/slideLayout" Target="../slideLayouts/slideLayout75.xml"/><Relationship Id="rId18" Type="http://schemas.openxmlformats.org/officeDocument/2006/relationships/slideLayout" Target="../slideLayouts/slideLayout80.xml"/><Relationship Id="rId3" Type="http://schemas.openxmlformats.org/officeDocument/2006/relationships/slideLayout" Target="../slideLayouts/slideLayout65.xml"/><Relationship Id="rId21" Type="http://schemas.openxmlformats.org/officeDocument/2006/relationships/theme" Target="../theme/theme3.xml"/><Relationship Id="rId7" Type="http://schemas.openxmlformats.org/officeDocument/2006/relationships/slideLayout" Target="../slideLayouts/slideLayout69.xml"/><Relationship Id="rId12" Type="http://schemas.openxmlformats.org/officeDocument/2006/relationships/slideLayout" Target="../slideLayouts/slideLayout74.xml"/><Relationship Id="rId17" Type="http://schemas.openxmlformats.org/officeDocument/2006/relationships/slideLayout" Target="../slideLayouts/slideLayout79.xml"/><Relationship Id="rId2" Type="http://schemas.openxmlformats.org/officeDocument/2006/relationships/slideLayout" Target="../slideLayouts/slideLayout64.xml"/><Relationship Id="rId16" Type="http://schemas.openxmlformats.org/officeDocument/2006/relationships/slideLayout" Target="../slideLayouts/slideLayout78.xml"/><Relationship Id="rId20" Type="http://schemas.openxmlformats.org/officeDocument/2006/relationships/slideLayout" Target="../slideLayouts/slideLayout82.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5" Type="http://schemas.openxmlformats.org/officeDocument/2006/relationships/slideLayout" Target="../slideLayouts/slideLayout77.xml"/><Relationship Id="rId10" Type="http://schemas.openxmlformats.org/officeDocument/2006/relationships/slideLayout" Target="../slideLayouts/slideLayout72.xml"/><Relationship Id="rId19" Type="http://schemas.openxmlformats.org/officeDocument/2006/relationships/slideLayout" Target="../slideLayouts/slideLayout81.xml"/><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16.xml"/><Relationship Id="rId13" Type="http://schemas.openxmlformats.org/officeDocument/2006/relationships/slideLayout" Target="../slideLayouts/slideLayout121.xml"/><Relationship Id="rId3" Type="http://schemas.openxmlformats.org/officeDocument/2006/relationships/slideLayout" Target="../slideLayouts/slideLayout111.xml"/><Relationship Id="rId7" Type="http://schemas.openxmlformats.org/officeDocument/2006/relationships/slideLayout" Target="../slideLayouts/slideLayout115.xml"/><Relationship Id="rId12" Type="http://schemas.openxmlformats.org/officeDocument/2006/relationships/slideLayout" Target="../slideLayouts/slideLayout120.xml"/><Relationship Id="rId2" Type="http://schemas.openxmlformats.org/officeDocument/2006/relationships/slideLayout" Target="../slideLayouts/slideLayout110.xml"/><Relationship Id="rId1" Type="http://schemas.openxmlformats.org/officeDocument/2006/relationships/slideLayout" Target="../slideLayouts/slideLayout109.xml"/><Relationship Id="rId6" Type="http://schemas.openxmlformats.org/officeDocument/2006/relationships/slideLayout" Target="../slideLayouts/slideLayout114.xml"/><Relationship Id="rId11" Type="http://schemas.openxmlformats.org/officeDocument/2006/relationships/slideLayout" Target="../slideLayouts/slideLayout119.xml"/><Relationship Id="rId5" Type="http://schemas.openxmlformats.org/officeDocument/2006/relationships/slideLayout" Target="../slideLayouts/slideLayout113.xml"/><Relationship Id="rId15" Type="http://schemas.openxmlformats.org/officeDocument/2006/relationships/theme" Target="../theme/theme6.xml"/><Relationship Id="rId10" Type="http://schemas.openxmlformats.org/officeDocument/2006/relationships/slideLayout" Target="../slideLayouts/slideLayout118.xml"/><Relationship Id="rId4" Type="http://schemas.openxmlformats.org/officeDocument/2006/relationships/slideLayout" Target="../slideLayouts/slideLayout112.xml"/><Relationship Id="rId9" Type="http://schemas.openxmlformats.org/officeDocument/2006/relationships/slideLayout" Target="../slideLayouts/slideLayout117.xml"/><Relationship Id="rId14" Type="http://schemas.openxmlformats.org/officeDocument/2006/relationships/slideLayout" Target="../slideLayouts/slideLayout122.xml"/></Relationships>
</file>

<file path=ppt/slideMasters/slideMaster3.xml><?xml version="1.0" encoding="utf-8"?>
<p:sldMaster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7791169" y="4849813"/>
            <a:ext cx="813081" cy="198437"/>
          </a:xfrm>
          <a:prstGeom prst="rect">
            <a:avLst/>
          </a:prstGeom>
        </p:spPr>
        <p:txBody>
          <a:bodyPr vert="horz" lIns="0" tIns="0" rIns="0" bIns="0" rtlCol="0" anchor="ctr"/>
          <a:lstStyle>
            <a:lvl1pPr algn="r">
              <a:defRPr sz="1000">
                <a:solidFill>
                  <a:schemeClr val="tx1"/>
                </a:solidFill>
              </a:defRPr>
            </a:lvl1pPr>
          </a:lstStyle>
          <a:p>
            <a:fld id="{26237FA6-B01B-4AC4-B2C4-042E0C4FC130}" type="slidenum">
              <a:rPr lang="en-GB" smtClean="0"/>
              <a:pPr/>
              <a:t>‹#›</a:t>
            </a:fld>
            <a:endParaRPr lang="en-GB" dirty="0"/>
          </a:p>
        </p:txBody>
      </p:sp>
      <p:sp>
        <p:nvSpPr>
          <p:cNvPr id="6" name="Footer Placeholder 5"/>
          <p:cNvSpPr>
            <a:spLocks noGrp="1"/>
          </p:cNvSpPr>
          <p:nvPr>
            <p:ph type="ftr" sz="quarter" idx="3"/>
          </p:nvPr>
        </p:nvSpPr>
        <p:spPr>
          <a:xfrm>
            <a:off x="566738" y="4849813"/>
            <a:ext cx="5413690" cy="198437"/>
          </a:xfrm>
          <a:prstGeom prst="rect">
            <a:avLst/>
          </a:prstGeom>
        </p:spPr>
        <p:txBody>
          <a:bodyPr vert="horz" lIns="0" tIns="0" rIns="0" bIns="0" rtlCol="0" anchor="ctr"/>
          <a:lstStyle>
            <a:lvl1pPr algn="l">
              <a:defRPr sz="1000">
                <a:solidFill>
                  <a:schemeClr val="tx1"/>
                </a:solidFill>
              </a:defRPr>
            </a:lvl1pPr>
          </a:lstStyle>
          <a:p>
            <a:endParaRPr lang="en-GB" dirty="0"/>
          </a:p>
        </p:txBody>
      </p:sp>
      <p:sp>
        <p:nvSpPr>
          <p:cNvPr id="10" name="Rectangle 9">
            <a:extLst>
              <a:ext uri="{FF2B5EF4-FFF2-40B4-BE49-F238E27FC236}">
                <a16:creationId xmlns:a16="http://schemas.microsoft.com/office/drawing/2014/main" id="{2B1FD6B8-F851-4EDD-A07A-FF7A8390FE98}"/>
              </a:ext>
            </a:extLst>
          </p:cNvPr>
          <p:cNvSpPr/>
          <p:nvPr userDrawn="1"/>
        </p:nvSpPr>
        <p:spPr>
          <a:xfrm>
            <a:off x="572450" y="0"/>
            <a:ext cx="1298448" cy="12801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11" name="Title Placeholder 1">
            <a:extLst>
              <a:ext uri="{FF2B5EF4-FFF2-40B4-BE49-F238E27FC236}">
                <a16:creationId xmlns:a16="http://schemas.microsoft.com/office/drawing/2014/main" id="{F5AE9D07-1572-4C41-83F5-660EE486E348}"/>
              </a:ext>
            </a:extLst>
          </p:cNvPr>
          <p:cNvSpPr>
            <a:spLocks noGrp="1"/>
          </p:cNvSpPr>
          <p:nvPr>
            <p:ph type="title"/>
          </p:nvPr>
        </p:nvSpPr>
        <p:spPr bwMode="gray">
          <a:xfrm>
            <a:off x="566738" y="633626"/>
            <a:ext cx="8037512" cy="453600"/>
          </a:xfrm>
          <a:prstGeom prst="rect">
            <a:avLst/>
          </a:prstGeom>
        </p:spPr>
        <p:txBody>
          <a:bodyPr vert="horz" lIns="0" tIns="0" rIns="0" bIns="0" rtlCol="0" anchor="t" anchorCtr="0">
            <a:noAutofit/>
          </a:bodyPr>
          <a:lstStyle/>
          <a:p>
            <a:r>
              <a:rPr lang="en-US" dirty="0"/>
              <a:t>Title (Arial Bold </a:t>
            </a:r>
            <a:r>
              <a:rPr lang="en-US" dirty="0" err="1"/>
              <a:t>32pt</a:t>
            </a:r>
            <a:r>
              <a:rPr lang="en-US" dirty="0"/>
              <a:t>) </a:t>
            </a:r>
            <a:endParaRPr lang="en-AU" dirty="0"/>
          </a:p>
        </p:txBody>
      </p:sp>
      <p:sp>
        <p:nvSpPr>
          <p:cNvPr id="12" name="Text Placeholder 2">
            <a:extLst>
              <a:ext uri="{FF2B5EF4-FFF2-40B4-BE49-F238E27FC236}">
                <a16:creationId xmlns:a16="http://schemas.microsoft.com/office/drawing/2014/main" id="{A1AB594E-9FF0-4053-8866-E96703A1D8C9}"/>
              </a:ext>
            </a:extLst>
          </p:cNvPr>
          <p:cNvSpPr>
            <a:spLocks noGrp="1"/>
          </p:cNvSpPr>
          <p:nvPr>
            <p:ph type="body" idx="1"/>
          </p:nvPr>
        </p:nvSpPr>
        <p:spPr bwMode="gray">
          <a:xfrm>
            <a:off x="566738" y="1276351"/>
            <a:ext cx="8037512" cy="3459162"/>
          </a:xfrm>
          <a:prstGeom prst="rect">
            <a:avLst/>
          </a:prstGeom>
        </p:spPr>
        <p:txBody>
          <a:bodyPr vert="horz" lIns="0" tIns="0" rIns="0" bIns="0" rtlCol="0">
            <a:noAutofit/>
          </a:body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Tree>
    <p:extLst>
      <p:ext uri="{BB962C8B-B14F-4D97-AF65-F5344CB8AC3E}">
        <p14:creationId xmlns:p14="http://schemas.microsoft.com/office/powerpoint/2010/main" val="2251312311"/>
      </p:ext>
    </p:extLst>
  </p:cSld>
  <p:clrMap bg1="dk1" tx1="lt1" bg2="dk2" tx2="lt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129" r:id="rId5"/>
    <p:sldLayoutId id="2147484130" r:id="rId6"/>
    <p:sldLayoutId id="2147484089" r:id="rId7"/>
    <p:sldLayoutId id="2147484105" r:id="rId8"/>
    <p:sldLayoutId id="2147484090" r:id="rId9"/>
    <p:sldLayoutId id="2147484091" r:id="rId10"/>
    <p:sldLayoutId id="2147484092" r:id="rId11"/>
    <p:sldLayoutId id="2147484132" r:id="rId12"/>
    <p:sldLayoutId id="2147484133" r:id="rId13"/>
    <p:sldLayoutId id="2147484093" r:id="rId14"/>
    <p:sldLayoutId id="2147484096" r:id="rId15"/>
    <p:sldLayoutId id="2147484182" r:id="rId16"/>
    <p:sldLayoutId id="2147484097" r:id="rId17"/>
    <p:sldLayoutId id="2147484169" r:id="rId18"/>
    <p:sldLayoutId id="2147484184" r:id="rId19"/>
    <p:sldLayoutId id="2147484185" r:id="rId20"/>
  </p:sldLayoutIdLst>
  <p:hf hdr="0" ftr="0" dt="0"/>
  <p:txStyles>
    <p:titleStyle>
      <a:lvl1pPr algn="l" defTabSz="914400" rtl="0" eaLnBrk="1" latinLnBrk="0" hangingPunct="1">
        <a:lnSpc>
          <a:spcPct val="90000"/>
        </a:lnSpc>
        <a:spcBef>
          <a:spcPct val="0"/>
        </a:spcBef>
        <a:buNone/>
        <a:defRPr sz="3200" b="1" kern="1200" spc="-100" baseline="0">
          <a:solidFill>
            <a:schemeClr val="bg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0"/>
        </a:spcBef>
        <a:spcAft>
          <a:spcPts val="9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9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9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9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9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9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900"/>
        </a:spcAft>
        <a:buFont typeface="+mj-lt"/>
        <a:buAutoNum type="romanLcPeriod"/>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38">
          <p15:clr>
            <a:srgbClr val="F26B43"/>
          </p15:clr>
        </p15:guide>
        <p15:guide id="2" pos="5420">
          <p15:clr>
            <a:srgbClr val="F26B43"/>
          </p15:clr>
        </p15:guide>
        <p15:guide id="3" orient="horz" pos="940">
          <p15:clr>
            <a:srgbClr val="F26B43"/>
          </p15:clr>
        </p15:guide>
        <p15:guide id="4" orient="horz" pos="2983">
          <p15:clr>
            <a:srgbClr val="F26B43"/>
          </p15:clr>
        </p15:guide>
        <p15:guide id="5" pos="357" userDrawn="1">
          <p15:clr>
            <a:srgbClr val="F26B43"/>
          </p15:clr>
        </p15:guide>
        <p15:guide id="6" pos="2880">
          <p15:clr>
            <a:srgbClr val="F26B43"/>
          </p15:clr>
        </p15:guide>
        <p15:guide id="7" orient="horz" pos="804">
          <p15:clr>
            <a:srgbClr val="F26B43"/>
          </p15:clr>
        </p15:guide>
        <p15:guide id="8" orient="horz" pos="395">
          <p15:clr>
            <a:srgbClr val="F26B43"/>
          </p15:clr>
        </p15:guide>
        <p15:guide id="9" pos="1187" userDrawn="1">
          <p15:clr>
            <a:srgbClr val="F26B43"/>
          </p15:clr>
        </p15:guide>
        <p15:guide id="10" orient="horz" pos="78">
          <p15:clr>
            <a:srgbClr val="F26B43"/>
          </p15:clr>
        </p15:guide>
        <p15:guide id="11" pos="4604">
          <p15:clr>
            <a:srgbClr val="F26B43"/>
          </p15:clr>
        </p15:guide>
      </p15:sldGuideLst>
    </p:ext>
  </p:extLst>
</p:sldMaster>
</file>

<file path=ppt/slideMasters/slideMaster6.xml><?xml version="1.0" encoding="utf-8"?>
<p:sldMaster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7791170" y="4849813"/>
            <a:ext cx="813081" cy="198437"/>
          </a:xfrm>
          <a:prstGeom prst="rect">
            <a:avLst/>
          </a:prstGeom>
        </p:spPr>
        <p:txBody>
          <a:bodyPr vert="horz" lIns="0" tIns="0" rIns="0" bIns="0" rtlCol="0" anchor="ctr"/>
          <a:lstStyle>
            <a:lvl1pPr algn="r">
              <a:defRPr sz="1000">
                <a:solidFill>
                  <a:schemeClr val="tx1"/>
                </a:solidFill>
              </a:defRPr>
            </a:lvl1pPr>
          </a:lstStyle>
          <a:p>
            <a:fld id="{26237FA6-B01B-4AC4-B2C4-042E0C4FC130}" type="slidenum">
              <a:rPr lang="en-GB" smtClean="0"/>
              <a:pPr/>
              <a:t>‹#›</a:t>
            </a:fld>
            <a:endParaRPr lang="en-GB" dirty="0"/>
          </a:p>
        </p:txBody>
      </p:sp>
      <p:sp>
        <p:nvSpPr>
          <p:cNvPr id="6" name="Footer Placeholder 5"/>
          <p:cNvSpPr>
            <a:spLocks noGrp="1"/>
          </p:cNvSpPr>
          <p:nvPr>
            <p:ph type="ftr" sz="quarter" idx="3"/>
          </p:nvPr>
        </p:nvSpPr>
        <p:spPr>
          <a:xfrm>
            <a:off x="566738" y="4849813"/>
            <a:ext cx="5413691" cy="198437"/>
          </a:xfrm>
          <a:prstGeom prst="rect">
            <a:avLst/>
          </a:prstGeom>
        </p:spPr>
        <p:txBody>
          <a:bodyPr vert="horz" lIns="0" tIns="0" rIns="0" bIns="0" rtlCol="0" anchor="ctr"/>
          <a:lstStyle>
            <a:lvl1pPr algn="l">
              <a:defRPr sz="1000">
                <a:solidFill>
                  <a:schemeClr val="tx1"/>
                </a:solidFill>
              </a:defRPr>
            </a:lvl1pPr>
          </a:lstStyle>
          <a:p>
            <a:endParaRPr lang="en-GB" dirty="0"/>
          </a:p>
        </p:txBody>
      </p:sp>
      <p:sp>
        <p:nvSpPr>
          <p:cNvPr id="9" name="Rectangle 8">
            <a:extLst>
              <a:ext uri="{FF2B5EF4-FFF2-40B4-BE49-F238E27FC236}">
                <a16:creationId xmlns:a16="http://schemas.microsoft.com/office/drawing/2014/main" id="{BD162433-C3E6-47B3-8345-CF6DE3DB4595}"/>
              </a:ext>
            </a:extLst>
          </p:cNvPr>
          <p:cNvSpPr/>
          <p:nvPr userDrawn="1"/>
        </p:nvSpPr>
        <p:spPr>
          <a:xfrm>
            <a:off x="574831" y="0"/>
            <a:ext cx="1298448" cy="12801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10" name="Text Placeholder 2">
            <a:extLst>
              <a:ext uri="{FF2B5EF4-FFF2-40B4-BE49-F238E27FC236}">
                <a16:creationId xmlns:a16="http://schemas.microsoft.com/office/drawing/2014/main" id="{6AE47B50-1E45-4908-B187-73364C8569BC}"/>
              </a:ext>
            </a:extLst>
          </p:cNvPr>
          <p:cNvSpPr>
            <a:spLocks noGrp="1"/>
          </p:cNvSpPr>
          <p:nvPr>
            <p:ph type="body" idx="1"/>
          </p:nvPr>
        </p:nvSpPr>
        <p:spPr bwMode="gray">
          <a:xfrm>
            <a:off x="566738" y="1495425"/>
            <a:ext cx="8037512" cy="3240087"/>
          </a:xfrm>
          <a:prstGeom prst="rect">
            <a:avLst/>
          </a:prstGeom>
        </p:spPr>
        <p:txBody>
          <a:bodyPr vert="horz" lIns="0" tIns="0" rIns="0" bIns="0" rtlCol="0">
            <a:noAutofit/>
          </a:bodyPr>
          <a:lstStyle/>
          <a:p>
            <a:pPr lvl="0"/>
            <a:r>
              <a:rPr lang="en-US" dirty="0"/>
              <a:t>Body Text (Arial </a:t>
            </a:r>
            <a:r>
              <a:rPr lang="en-US" dirty="0" err="1"/>
              <a:t>16pt</a:t>
            </a:r>
            <a:r>
              <a:rPr lang="en-US" dirty="0"/>
              <a:t>)</a:t>
            </a:r>
          </a:p>
          <a:p>
            <a:pPr lvl="1"/>
            <a:r>
              <a:rPr lang="en-US" dirty="0"/>
              <a:t>Heading 1 (Arial </a:t>
            </a:r>
            <a:r>
              <a:rPr lang="en-US" dirty="0" err="1"/>
              <a:t>18pt</a:t>
            </a:r>
            <a:r>
              <a:rPr lang="en-US" dirty="0"/>
              <a:t>)</a:t>
            </a:r>
          </a:p>
          <a:p>
            <a:pPr lvl="2"/>
            <a:r>
              <a:rPr lang="en-US" dirty="0"/>
              <a:t>Bullet 1 (Arial </a:t>
            </a:r>
            <a:r>
              <a:rPr lang="en-US" dirty="0" err="1"/>
              <a:t>16pt</a:t>
            </a:r>
            <a:r>
              <a:rPr lang="en-US" dirty="0"/>
              <a:t>)</a:t>
            </a:r>
          </a:p>
          <a:p>
            <a:pPr lvl="3"/>
            <a:r>
              <a:rPr lang="en-US" dirty="0"/>
              <a:t>Bullet 2 (Arial </a:t>
            </a:r>
            <a:r>
              <a:rPr lang="en-US" dirty="0" err="1"/>
              <a:t>16pt</a:t>
            </a:r>
            <a:r>
              <a:rPr lang="en-US" dirty="0"/>
              <a:t>)</a:t>
            </a:r>
          </a:p>
          <a:p>
            <a:pPr lvl="4"/>
            <a:r>
              <a:rPr lang="en-US" dirty="0"/>
              <a:t>Bullet 3 (Arial </a:t>
            </a:r>
            <a:r>
              <a:rPr lang="en-US" dirty="0" err="1"/>
              <a:t>14pt</a:t>
            </a:r>
            <a:r>
              <a:rPr lang="en-US" dirty="0"/>
              <a:t>)</a:t>
            </a:r>
          </a:p>
          <a:p>
            <a:pPr lvl="5"/>
            <a:r>
              <a:rPr lang="en-US" dirty="0"/>
              <a:t>Heading 2 (Arial </a:t>
            </a:r>
            <a:r>
              <a:rPr lang="en-US" dirty="0" err="1"/>
              <a:t>16pt</a:t>
            </a:r>
            <a:r>
              <a:rPr lang="en-US" dirty="0"/>
              <a:t>)</a:t>
            </a:r>
          </a:p>
          <a:p>
            <a:pPr lvl="6"/>
            <a:r>
              <a:rPr lang="en-US" dirty="0"/>
              <a:t>Number Bullet (Arial </a:t>
            </a:r>
            <a:r>
              <a:rPr lang="en-US" dirty="0" err="1"/>
              <a:t>16pt</a:t>
            </a:r>
            <a:r>
              <a:rPr lang="en-US" dirty="0"/>
              <a:t>)</a:t>
            </a:r>
          </a:p>
          <a:p>
            <a:pPr lvl="7"/>
            <a:r>
              <a:rPr lang="en-US" dirty="0"/>
              <a:t>Alpha Bullet 1 (Arial </a:t>
            </a:r>
            <a:r>
              <a:rPr lang="en-US" dirty="0" err="1"/>
              <a:t>16pt</a:t>
            </a:r>
            <a:r>
              <a:rPr lang="en-US" dirty="0"/>
              <a:t>)</a:t>
            </a:r>
          </a:p>
          <a:p>
            <a:pPr lvl="8"/>
            <a:r>
              <a:rPr lang="en-US" dirty="0"/>
              <a:t>Alpha Bullet 2 (</a:t>
            </a:r>
            <a:r>
              <a:rPr lang="en-US" dirty="0" err="1"/>
              <a:t>14pt</a:t>
            </a:r>
            <a:r>
              <a:rPr lang="en-US" dirty="0"/>
              <a:t>)</a:t>
            </a:r>
            <a:endParaRPr lang="en-AU" dirty="0"/>
          </a:p>
        </p:txBody>
      </p:sp>
      <p:sp>
        <p:nvSpPr>
          <p:cNvPr id="7" name="Title Placeholder 1">
            <a:extLst>
              <a:ext uri="{FF2B5EF4-FFF2-40B4-BE49-F238E27FC236}">
                <a16:creationId xmlns:a16="http://schemas.microsoft.com/office/drawing/2014/main" id="{069C3D8E-B58B-4CC9-8012-1871128F70FD}"/>
              </a:ext>
            </a:extLst>
          </p:cNvPr>
          <p:cNvSpPr>
            <a:spLocks noGrp="1"/>
          </p:cNvSpPr>
          <p:nvPr>
            <p:ph type="title"/>
          </p:nvPr>
        </p:nvSpPr>
        <p:spPr bwMode="gray">
          <a:xfrm>
            <a:off x="566738" y="635531"/>
            <a:ext cx="8037512" cy="411480"/>
          </a:xfrm>
          <a:prstGeom prst="rect">
            <a:avLst/>
          </a:prstGeom>
        </p:spPr>
        <p:txBody>
          <a:bodyPr vert="horz" lIns="0" tIns="0" rIns="0" bIns="0" rtlCol="0" anchor="t" anchorCtr="0">
            <a:noAutofit/>
          </a:bodyPr>
          <a:lstStyle/>
          <a:p>
            <a:r>
              <a:rPr lang="en-US" dirty="0"/>
              <a:t>Title (Arial Bold </a:t>
            </a:r>
            <a:r>
              <a:rPr lang="en-US" dirty="0" err="1"/>
              <a:t>32pt</a:t>
            </a:r>
            <a:r>
              <a:rPr lang="en-US" dirty="0"/>
              <a:t>) </a:t>
            </a:r>
            <a:endParaRPr lang="en-AU" dirty="0"/>
          </a:p>
        </p:txBody>
      </p:sp>
    </p:spTree>
    <p:extLst>
      <p:ext uri="{BB962C8B-B14F-4D97-AF65-F5344CB8AC3E}">
        <p14:creationId xmlns:p14="http://schemas.microsoft.com/office/powerpoint/2010/main" val="4055282813"/>
      </p:ext>
    </p:extLst>
  </p:cSld>
  <p:clrMap bg1="dk1" tx1="lt1" bg2="dk2" tx2="lt2" accent1="accent1" accent2="accent2" accent3="accent3" accent4="accent4" accent5="accent5" accent6="accent6" hlink="hlink" folHlink="folHlink"/>
  <p:sldLayoutIdLst>
    <p:sldLayoutId id="2147484104" r:id="rId1"/>
    <p:sldLayoutId id="2147484153" r:id="rId2"/>
    <p:sldLayoutId id="2147484154" r:id="rId3"/>
    <p:sldLayoutId id="2147484155" r:id="rId4"/>
    <p:sldLayoutId id="2147484156" r:id="rId5"/>
    <p:sldLayoutId id="2147484157" r:id="rId6"/>
    <p:sldLayoutId id="2147484158" r:id="rId7"/>
    <p:sldLayoutId id="2147484159" r:id="rId8"/>
    <p:sldLayoutId id="2147484160" r:id="rId9"/>
    <p:sldLayoutId id="2147484161" r:id="rId10"/>
    <p:sldLayoutId id="2147484081" r:id="rId11"/>
    <p:sldLayoutId id="2147484082" r:id="rId12"/>
    <p:sldLayoutId id="2147484165" r:id="rId13"/>
    <p:sldLayoutId id="2147484183" r:id="rId14"/>
  </p:sldLayoutIdLst>
  <p:hf hdr="0" ftr="0" dt="0"/>
  <p:txStyles>
    <p:titleStyle>
      <a:lvl1pPr algn="l" defTabSz="914400" rtl="0" eaLnBrk="1" latinLnBrk="0" hangingPunct="1">
        <a:lnSpc>
          <a:spcPct val="90000"/>
        </a:lnSpc>
        <a:spcBef>
          <a:spcPct val="0"/>
        </a:spcBef>
        <a:buNone/>
        <a:defRPr sz="3200" b="1" kern="1200" spc="-100" baseline="0">
          <a:solidFill>
            <a:schemeClr val="bg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38">
          <p15:clr>
            <a:srgbClr val="F26B43"/>
          </p15:clr>
        </p15:guide>
        <p15:guide id="2" pos="5420">
          <p15:clr>
            <a:srgbClr val="F26B43"/>
          </p15:clr>
        </p15:guide>
        <p15:guide id="4" orient="horz" pos="2983">
          <p15:clr>
            <a:srgbClr val="F26B43"/>
          </p15:clr>
        </p15:guide>
        <p15:guide id="5" pos="357" userDrawn="1">
          <p15:clr>
            <a:srgbClr val="F26B43"/>
          </p15:clr>
        </p15:guide>
        <p15:guide id="6" pos="2880">
          <p15:clr>
            <a:srgbClr val="F26B43"/>
          </p15:clr>
        </p15:guide>
        <p15:guide id="7" orient="horz" pos="804">
          <p15:clr>
            <a:srgbClr val="F26B43"/>
          </p15:clr>
        </p15:guide>
        <p15:guide id="8" orient="horz" pos="395">
          <p15:clr>
            <a:srgbClr val="F26B43"/>
          </p15:clr>
        </p15:guide>
        <p15:guide id="9" orient="horz" pos="942">
          <p15:clr>
            <a:srgbClr val="F26B43"/>
          </p15:clr>
        </p15:guide>
        <p15:guide id="10" pos="1187" userDrawn="1">
          <p15:clr>
            <a:srgbClr val="F26B43"/>
          </p15:clr>
        </p15:guide>
        <p15:guide id="11" orient="horz" pos="78">
          <p15:clr>
            <a:srgbClr val="F26B43"/>
          </p15:clr>
        </p15:guide>
        <p15:guide id="12" orient="horz" pos="116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2.xml"/></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8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1.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0.xml"/></Relationships>
</file>

<file path=ppt/slides/_rels/slide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8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0.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Subtitle 4" descr="" title=""/>
          <p:cNvSpPr>
            <a:spLocks noGrp="1"/>
          </p:cNvSpPr>
          <p:nvPr>
            <p:ph type="subTitle" idx="1"/>
          </p:nvPr>
        </p:nvSpPr>
        <p:spPr/>
        <p:txBody>
          <a:bodyPr/>
          <a:lstStyle/>
          <a:p>
            <a:r>
              <a:rPr lang="en-GB" sz="1800" dirty="0">
                <a:solidFill>
                  <a:schemeClr val="tx2"/>
                </a:solidFill>
              </a:rPr>
              <a:t>Dr. Alexander Wyss, MBA </a:t>
            </a:r>
            <a:r>
              <a:rPr lang="en-GB" sz="1800" dirty="0" err="1">
                <a:solidFill>
                  <a:schemeClr val="tx2"/>
                </a:solidFill>
              </a:rPr>
              <a:t>INSEAD</a:t>
            </a:r>
            <a:r>
              <a:rPr lang="en-GB" sz="1800" dirty="0">
                <a:solidFill>
                  <a:schemeClr val="tx2"/>
                </a:solidFill>
              </a:rPr>
              <a:t>, Notar</a:t>
            </a:r>
            <a:r>
              <a:rPr lang="en-GB" sz="1800" dirty="0"/>
              <a:t> | 24. August 2025</a:t>
            </a:r>
          </a:p>
        </p:txBody>
      </p:sp>
      <p:sp>
        <p:nvSpPr>
          <p:cNvPr id="4" name="Title 3" descr="" title=""/>
          <p:cNvSpPr>
            <a:spLocks noGrp="1"/>
          </p:cNvSpPr>
          <p:nvPr>
            <p:ph type="ctrTitle"/>
          </p:nvPr>
        </p:nvSpPr>
        <p:spPr/>
        <p:txBody>
          <a:bodyPr/>
          <a:lstStyle/>
          <a:p>
            <a:r>
              <a:rPr lang="de-DE" dirty="0"/>
              <a:t>Immobilien Club Deals</a:t>
            </a:r>
            <a:br>
              <a:rPr lang="de-DE" dirty="0"/>
            </a:br>
            <a:endParaRPr lang="en-GB" dirty="0"/>
          </a:p>
        </p:txBody>
      </p:sp>
      <p:grpSp>
        <p:nvGrpSpPr>
          <p:cNvPr id="2" name="Group 1" descr="" title="">
            <a:extLst>
              <a:ext uri="{FF2B5EF4-FFF2-40B4-BE49-F238E27FC236}">
                <a16:creationId xmlns:a16="http://schemas.microsoft.com/office/drawing/2014/main" id="{DB295B6D-1CC4-4B7E-BDB6-E070158C7F2B}"/>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3597801640"/>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82996F1C-06C7-6C9F-8974-E7CB62EC3C09}"/>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B48DCF6A-1991-1652-B83D-0B5BF6CBC800}"/>
              </a:ext>
            </a:extLst>
          </p:cNvPr>
          <p:cNvSpPr>
            <a:spLocks noGrp="1"/>
          </p:cNvSpPr>
          <p:nvPr>
            <p:ph type="title"/>
          </p:nvPr>
        </p:nvSpPr>
        <p:spPr>
          <a:xfrm>
            <a:off x="566738" y="438150"/>
            <a:ext cx="8037512" cy="453600"/>
          </a:xfrm>
        </p:spPr>
        <p:txBody>
          <a:bodyPr/>
          <a:lstStyle/>
          <a:p>
            <a:r>
              <a:rPr lang="de-CH" dirty="0"/>
              <a:t>Statuten</a:t>
            </a:r>
            <a:br>
              <a:rPr lang="de-CH" dirty="0"/>
            </a:br>
            <a:endParaRPr lang="es-AR" dirty="0"/>
          </a:p>
        </p:txBody>
      </p:sp>
      <p:sp>
        <p:nvSpPr>
          <p:cNvPr id="4" name="Text Placeholder 3" descr="" title="">
            <a:extLst>
              <a:ext uri="{FF2B5EF4-FFF2-40B4-BE49-F238E27FC236}">
                <a16:creationId xmlns:a16="http://schemas.microsoft.com/office/drawing/2014/main" id="{5782E33E-0FC0-78A0-BB63-49E72BB86EBE}"/>
              </a:ext>
            </a:extLst>
          </p:cNvPr>
          <p:cNvSpPr>
            <a:spLocks noGrp="1"/>
          </p:cNvSpPr>
          <p:nvPr>
            <p:ph type="body" sz="quarter" idx="16"/>
          </p:nvPr>
        </p:nvSpPr>
        <p:spPr>
          <a:xfrm>
            <a:off x="566731" y="895350"/>
            <a:ext cx="8035698" cy="365760"/>
          </a:xfrm>
        </p:spPr>
        <p:txBody>
          <a:bodyPr/>
          <a:lstStyle/>
          <a:p>
            <a:r>
              <a:rPr lang="en-US" dirty="0" err="1"/>
              <a:t>Zweckartikel</a:t>
            </a:r>
            <a:endParaRPr lang="en-US" dirty="0"/>
          </a:p>
        </p:txBody>
      </p:sp>
      <p:sp>
        <p:nvSpPr>
          <p:cNvPr id="13" name="Content Placeholder 12" descr="" title="">
            <a:extLst>
              <a:ext uri="{FF2B5EF4-FFF2-40B4-BE49-F238E27FC236}">
                <a16:creationId xmlns:a16="http://schemas.microsoft.com/office/drawing/2014/main" id="{9E2E0AC3-CE8F-94E7-3434-A5E0405AED7D}"/>
              </a:ext>
            </a:extLst>
          </p:cNvPr>
          <p:cNvSpPr>
            <a:spLocks noGrp="1"/>
          </p:cNvSpPr>
          <p:nvPr>
            <p:ph sz="quarter" idx="4294967295"/>
          </p:nvPr>
        </p:nvSpPr>
        <p:spPr>
          <a:xfrm>
            <a:off x="566731" y="1504950"/>
            <a:ext cx="7815269" cy="2884487"/>
          </a:xfrm>
        </p:spPr>
        <p:txBody>
          <a:bodyPr/>
          <a:lstStyle/>
          <a:p>
            <a:pPr lvl="2"/>
            <a:r>
              <a:rPr lang="de-AT" sz="1400" dirty="0"/>
              <a:t>Weit gefasst</a:t>
            </a:r>
          </a:p>
          <a:p>
            <a:pPr lvl="3"/>
            <a:r>
              <a:rPr lang="de-AT" sz="1400" i="1" dirty="0"/>
              <a:t>Zweck der Gesellschaft sind sämtliche Immobiliengeschäfte in der Schweiz, insbesondere die Vermittlung, Verwaltung, Vermietung, der Erwerb und Verkauf von überbauten und </a:t>
            </a:r>
            <a:r>
              <a:rPr lang="de-AT" sz="1400" i="1" dirty="0" err="1"/>
              <a:t>unüberbauten</a:t>
            </a:r>
            <a:r>
              <a:rPr lang="de-AT" sz="1400" i="1" dirty="0"/>
              <a:t> Grundstücken, ferner die Planung, Sanierung und Umnutzung von Gebäuden auf eigene und/oder auf fremde Rechnung.</a:t>
            </a:r>
          </a:p>
          <a:p>
            <a:pPr lvl="2"/>
            <a:r>
              <a:rPr lang="de-AT" sz="1400" dirty="0"/>
              <a:t>Eng gefasst:</a:t>
            </a:r>
          </a:p>
          <a:p>
            <a:pPr lvl="3"/>
            <a:r>
              <a:rPr lang="de-AT" sz="1400" i="1" dirty="0"/>
              <a:t>Die Gesellschaft bezweckt den Erwerb, das Halten sowie die Entwicklung, Überbauung, Verwaltung und Verwertung von Wohnliegenschaften in der Schweiz.</a:t>
            </a:r>
          </a:p>
          <a:p>
            <a:pPr lvl="3"/>
            <a:r>
              <a:rPr lang="de-AT" sz="1400" i="1" dirty="0"/>
              <a:t>Die Gesellschaft bezweckt den Erwerb, das Halten sowie die Entwicklung, Überbauung, Verwaltung und Verwertung eines Wohngrundstücks in [Ort], Schweiz.</a:t>
            </a:r>
          </a:p>
        </p:txBody>
      </p:sp>
      <p:grpSp>
        <p:nvGrpSpPr>
          <p:cNvPr id="2" name="Group 1" descr="" title="">
            <a:extLst>
              <a:ext uri="{FF2B5EF4-FFF2-40B4-BE49-F238E27FC236}">
                <a16:creationId xmlns:a16="http://schemas.microsoft.com/office/drawing/2014/main" id="{6E07B39D-B8EE-EC5A-D3BC-4D550FB82121}"/>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260F6894-77B9-E1BA-228B-6EAF9B4E55DD}"/>
              </a:ext>
            </a:extLst>
          </p:cNvPr>
          <p:cNvSpPr>
            <a:spLocks noGrp="1"/>
          </p:cNvSpPr>
          <p:nvPr>
            <p:ph type="sldNum" sz="quarter" idx="10"/>
          </p:nvPr>
        </p:nvSpPr>
        <p:spPr/>
        <p:txBody>
          <a:bodyPr/>
          <a:lstStyle/>
          <a:p>
            <a:fld id="{26237FA6-B01B-4AC4-B2C4-042E0C4FC130}" type="slidenum">
              <a:rPr lang="en-GB" smtClean="0"/>
              <a:pPr/>
              <a:t>10</a:t>
            </a:fld>
            <a:endParaRPr lang="en-GB" dirty="0"/>
          </a:p>
        </p:txBody>
      </p:sp>
    </p:spTree>
    <p:extLst>
      <p:ext uri="{BB962C8B-B14F-4D97-AF65-F5344CB8AC3E}">
        <p14:creationId xmlns:p14="http://schemas.microsoft.com/office/powerpoint/2010/main" val="4023951777"/>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FD599698-C5B9-B8A3-168D-7C148A4A7D50}"/>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2C504A1D-E1D8-B150-7A5C-13C21E35A244}"/>
              </a:ext>
            </a:extLst>
          </p:cNvPr>
          <p:cNvSpPr>
            <a:spLocks noGrp="1"/>
          </p:cNvSpPr>
          <p:nvPr>
            <p:ph type="title"/>
          </p:nvPr>
        </p:nvSpPr>
        <p:spPr>
          <a:xfrm>
            <a:off x="566738" y="438150"/>
            <a:ext cx="8037512" cy="453600"/>
          </a:xfrm>
        </p:spPr>
        <p:txBody>
          <a:bodyPr/>
          <a:lstStyle/>
          <a:p>
            <a:r>
              <a:rPr lang="de-CH" dirty="0"/>
              <a:t>Nichtunterstellung unter das KAG</a:t>
            </a:r>
            <a:endParaRPr lang="es-AR" dirty="0"/>
          </a:p>
        </p:txBody>
      </p:sp>
      <p:sp>
        <p:nvSpPr>
          <p:cNvPr id="4" name="Text Placeholder 3" descr="" title="">
            <a:extLst>
              <a:ext uri="{FF2B5EF4-FFF2-40B4-BE49-F238E27FC236}">
                <a16:creationId xmlns:a16="http://schemas.microsoft.com/office/drawing/2014/main" id="{DE1F9F26-DD90-FC2D-5CB3-F9FA464269F5}"/>
              </a:ext>
            </a:extLst>
          </p:cNvPr>
          <p:cNvSpPr>
            <a:spLocks noGrp="1"/>
          </p:cNvSpPr>
          <p:nvPr>
            <p:ph type="body" sz="quarter" idx="16"/>
          </p:nvPr>
        </p:nvSpPr>
        <p:spPr>
          <a:xfrm>
            <a:off x="566731" y="895350"/>
            <a:ext cx="8035698" cy="365760"/>
          </a:xfrm>
        </p:spPr>
        <p:txBody>
          <a:bodyPr/>
          <a:lstStyle/>
          <a:p>
            <a:r>
              <a:rPr lang="en-US" dirty="0"/>
              <a:t>Club Deal </a:t>
            </a:r>
            <a:r>
              <a:rPr lang="en-US" dirty="0" err="1"/>
              <a:t>soll</a:t>
            </a:r>
            <a:r>
              <a:rPr lang="en-US" dirty="0"/>
              <a:t> </a:t>
            </a:r>
            <a:r>
              <a:rPr lang="en-US" dirty="0" err="1"/>
              <a:t>keine</a:t>
            </a:r>
            <a:r>
              <a:rPr lang="en-US" dirty="0"/>
              <a:t> </a:t>
            </a:r>
            <a:r>
              <a:rPr lang="en-US" dirty="0" err="1"/>
              <a:t>kollektive</a:t>
            </a:r>
            <a:r>
              <a:rPr lang="en-US" dirty="0"/>
              <a:t> </a:t>
            </a:r>
            <a:r>
              <a:rPr lang="en-US" dirty="0" err="1"/>
              <a:t>Kapitalanlage</a:t>
            </a:r>
            <a:r>
              <a:rPr lang="en-US" dirty="0"/>
              <a:t> sein</a:t>
            </a:r>
          </a:p>
        </p:txBody>
      </p:sp>
      <p:sp>
        <p:nvSpPr>
          <p:cNvPr id="13" name="Content Placeholder 12" descr="" title="">
            <a:extLst>
              <a:ext uri="{FF2B5EF4-FFF2-40B4-BE49-F238E27FC236}">
                <a16:creationId xmlns:a16="http://schemas.microsoft.com/office/drawing/2014/main" id="{70E4E2E6-ED43-0176-6FF7-D20B3936BC54}"/>
              </a:ext>
            </a:extLst>
          </p:cNvPr>
          <p:cNvSpPr>
            <a:spLocks noGrp="1"/>
          </p:cNvSpPr>
          <p:nvPr>
            <p:ph sz="quarter" idx="4294967295"/>
          </p:nvPr>
        </p:nvSpPr>
        <p:spPr>
          <a:xfrm>
            <a:off x="566731" y="1504950"/>
            <a:ext cx="7815269" cy="2884487"/>
          </a:xfrm>
        </p:spPr>
        <p:txBody>
          <a:bodyPr/>
          <a:lstStyle/>
          <a:p>
            <a:pPr lvl="2"/>
            <a:r>
              <a:rPr lang="de-AT" sz="1400" dirty="0"/>
              <a:t>Die Objektgesellschaft soll dem Kollektivanlagengesetz (KAG) nicht unterstehen. Eine Beaufsichtigung durch die FINMA soll vermieden werden.</a:t>
            </a:r>
          </a:p>
          <a:p>
            <a:pPr lvl="2"/>
            <a:r>
              <a:rPr lang="de-AT" sz="1400" dirty="0"/>
              <a:t>Bei Immobilien Club Deals ist das KAG auf eine Aktiengesellschaft nicht anwendbar, weil:</a:t>
            </a:r>
          </a:p>
          <a:p>
            <a:pPr lvl="3"/>
            <a:r>
              <a:rPr lang="de-AT" sz="1400" dirty="0"/>
              <a:t>Keine kollektive Kapitalanlage </a:t>
            </a:r>
            <a:r>
              <a:rPr lang="de-AT" sz="1400" dirty="0" err="1"/>
              <a:t>gemäss</a:t>
            </a:r>
            <a:r>
              <a:rPr lang="de-AT" sz="1400" dirty="0"/>
              <a:t> Art. 7 KAG vorliegt;</a:t>
            </a:r>
          </a:p>
          <a:p>
            <a:pPr lvl="3"/>
            <a:r>
              <a:rPr lang="de-AT" sz="1400" dirty="0"/>
              <a:t>Keine </a:t>
            </a:r>
            <a:r>
              <a:rPr lang="de-AT" sz="1400" dirty="0" err="1"/>
              <a:t>SICAV</a:t>
            </a:r>
            <a:r>
              <a:rPr lang="de-AT" sz="1400" dirty="0"/>
              <a:t> </a:t>
            </a:r>
            <a:r>
              <a:rPr lang="de-AT" sz="1400" dirty="0" err="1"/>
              <a:t>gemäss</a:t>
            </a:r>
            <a:r>
              <a:rPr lang="de-AT" sz="1400" dirty="0"/>
              <a:t> Art. 110 KAG vorliegt, da nur qualifizierte Anlegerinnen und Anleger </a:t>
            </a:r>
            <a:r>
              <a:rPr lang="de-AT" sz="1400" dirty="0" err="1"/>
              <a:t>gemäss</a:t>
            </a:r>
            <a:r>
              <a:rPr lang="de-AT" sz="1400" dirty="0"/>
              <a:t> Art. 10 Abs. 3 oder </a:t>
            </a:r>
            <a:r>
              <a:rPr lang="de-AT" sz="1400" dirty="0" err="1"/>
              <a:t>3</a:t>
            </a:r>
            <a:r>
              <a:rPr lang="de-AT" sz="1400" baseline="30000" dirty="0" err="1"/>
              <a:t>ter</a:t>
            </a:r>
            <a:r>
              <a:rPr lang="de-AT" sz="1400" baseline="30000" dirty="0"/>
              <a:t> </a:t>
            </a:r>
            <a:r>
              <a:rPr lang="de-AT" sz="1400" dirty="0"/>
              <a:t>KAG beteiligt sein dürfen; </a:t>
            </a:r>
          </a:p>
          <a:p>
            <a:pPr lvl="3"/>
            <a:r>
              <a:rPr lang="de-AT" sz="1400" dirty="0"/>
              <a:t>Die Objektgesellschaft operativ tätig ist (vgl. Art. 2 Abs. 2 Bst. d KAG und Art. </a:t>
            </a:r>
            <a:r>
              <a:rPr lang="de-AT" sz="1400" dirty="0" err="1"/>
              <a:t>1b</a:t>
            </a:r>
            <a:r>
              <a:rPr lang="de-AT" sz="1400" dirty="0"/>
              <a:t> Abs. 2 Bst. a KKV).</a:t>
            </a:r>
          </a:p>
          <a:p>
            <a:pPr lvl="3"/>
            <a:endParaRPr lang="de-AT" sz="1400" dirty="0"/>
          </a:p>
        </p:txBody>
      </p:sp>
      <p:grpSp>
        <p:nvGrpSpPr>
          <p:cNvPr id="2" name="Group 1" descr="" title="">
            <a:extLst>
              <a:ext uri="{FF2B5EF4-FFF2-40B4-BE49-F238E27FC236}">
                <a16:creationId xmlns:a16="http://schemas.microsoft.com/office/drawing/2014/main" id="{EC6A5B92-D681-443C-5779-08D02924B2BA}"/>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17041D60-3124-25AC-66B7-174E9C1DAE73}"/>
              </a:ext>
            </a:extLst>
          </p:cNvPr>
          <p:cNvSpPr>
            <a:spLocks noGrp="1"/>
          </p:cNvSpPr>
          <p:nvPr>
            <p:ph type="sldNum" sz="quarter" idx="10"/>
          </p:nvPr>
        </p:nvSpPr>
        <p:spPr/>
        <p:txBody>
          <a:bodyPr/>
          <a:lstStyle/>
          <a:p>
            <a:fld id="{26237FA6-B01B-4AC4-B2C4-042E0C4FC130}" type="slidenum">
              <a:rPr lang="en-GB" smtClean="0"/>
              <a:pPr/>
              <a:t>11</a:t>
            </a:fld>
            <a:endParaRPr lang="en-GB" dirty="0"/>
          </a:p>
        </p:txBody>
      </p:sp>
    </p:spTree>
    <p:extLst>
      <p:ext uri="{BB962C8B-B14F-4D97-AF65-F5344CB8AC3E}">
        <p14:creationId xmlns:p14="http://schemas.microsoft.com/office/powerpoint/2010/main" val="1214902480"/>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3A742C0F-9532-AE74-9328-EEE65DF9E120}"/>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C6C30E81-99F3-2F6D-EB30-1D764BDD3C61}"/>
              </a:ext>
            </a:extLst>
          </p:cNvPr>
          <p:cNvSpPr>
            <a:spLocks noGrp="1"/>
          </p:cNvSpPr>
          <p:nvPr>
            <p:ph type="title"/>
          </p:nvPr>
        </p:nvSpPr>
        <p:spPr>
          <a:xfrm>
            <a:off x="566738" y="438150"/>
            <a:ext cx="8037512" cy="453600"/>
          </a:xfrm>
        </p:spPr>
        <p:txBody>
          <a:bodyPr/>
          <a:lstStyle/>
          <a:p>
            <a:r>
              <a:rPr lang="de-CH" dirty="0"/>
              <a:t>Statuten</a:t>
            </a:r>
            <a:br>
              <a:rPr lang="de-CH" dirty="0"/>
            </a:br>
            <a:endParaRPr lang="es-AR" dirty="0"/>
          </a:p>
        </p:txBody>
      </p:sp>
      <p:sp>
        <p:nvSpPr>
          <p:cNvPr id="4" name="Text Placeholder 3" descr="" title="">
            <a:extLst>
              <a:ext uri="{FF2B5EF4-FFF2-40B4-BE49-F238E27FC236}">
                <a16:creationId xmlns:a16="http://schemas.microsoft.com/office/drawing/2014/main" id="{FE1C410A-7FC9-E012-886D-763A9FB253F4}"/>
              </a:ext>
            </a:extLst>
          </p:cNvPr>
          <p:cNvSpPr>
            <a:spLocks noGrp="1"/>
          </p:cNvSpPr>
          <p:nvPr>
            <p:ph type="body" sz="quarter" idx="16"/>
          </p:nvPr>
        </p:nvSpPr>
        <p:spPr>
          <a:xfrm>
            <a:off x="566731" y="895350"/>
            <a:ext cx="8035698" cy="365760"/>
          </a:xfrm>
        </p:spPr>
        <p:txBody>
          <a:bodyPr/>
          <a:lstStyle/>
          <a:p>
            <a:r>
              <a:rPr lang="en-US" dirty="0" err="1"/>
              <a:t>Präzisierungen</a:t>
            </a:r>
            <a:r>
              <a:rPr lang="en-US" dirty="0"/>
              <a:t> </a:t>
            </a:r>
            <a:r>
              <a:rPr lang="en-US" dirty="0" err="1"/>
              <a:t>betreffend</a:t>
            </a:r>
            <a:r>
              <a:rPr lang="en-US" dirty="0"/>
              <a:t> KAG</a:t>
            </a:r>
          </a:p>
        </p:txBody>
      </p:sp>
      <p:sp>
        <p:nvSpPr>
          <p:cNvPr id="13" name="Content Placeholder 12" descr="" title="">
            <a:extLst>
              <a:ext uri="{FF2B5EF4-FFF2-40B4-BE49-F238E27FC236}">
                <a16:creationId xmlns:a16="http://schemas.microsoft.com/office/drawing/2014/main" id="{232F7E53-C7FA-F9CA-3006-50D554555252}"/>
              </a:ext>
            </a:extLst>
          </p:cNvPr>
          <p:cNvSpPr>
            <a:spLocks noGrp="1"/>
          </p:cNvSpPr>
          <p:nvPr>
            <p:ph sz="quarter" idx="4294967295"/>
          </p:nvPr>
        </p:nvSpPr>
        <p:spPr>
          <a:xfrm>
            <a:off x="566731" y="1504950"/>
            <a:ext cx="7815269" cy="2884487"/>
          </a:xfrm>
        </p:spPr>
        <p:txBody>
          <a:bodyPr/>
          <a:lstStyle/>
          <a:p>
            <a:pPr lvl="2"/>
            <a:r>
              <a:rPr lang="de-AT" sz="1400" dirty="0"/>
              <a:t>Zweckartikel (Ergänzung)</a:t>
            </a:r>
          </a:p>
          <a:p>
            <a:pPr lvl="3"/>
            <a:r>
              <a:rPr lang="de-AT" sz="1400" b="1" i="1" dirty="0"/>
              <a:t>Die Gesellschaft kann keine Geschäfte tätigen, welche einer Bewilligung </a:t>
            </a:r>
            <a:r>
              <a:rPr lang="de-AT" sz="1400" b="1" i="1" dirty="0" err="1"/>
              <a:t>gemäss</a:t>
            </a:r>
            <a:r>
              <a:rPr lang="de-AT" sz="1400" b="1" i="1" dirty="0"/>
              <a:t> der Gesetzgebung betreffend kollektive Kapitalanlagen bedürfen.</a:t>
            </a:r>
          </a:p>
          <a:p>
            <a:pPr lvl="2"/>
            <a:r>
              <a:rPr lang="de-AT" sz="1400" dirty="0"/>
              <a:t>Vinkulierung</a:t>
            </a:r>
          </a:p>
          <a:p>
            <a:pPr lvl="3"/>
            <a:r>
              <a:rPr lang="de-AT" sz="1400" i="1" dirty="0"/>
              <a:t>Die Übertragung der Namenaktien oder die Begründung einer </a:t>
            </a:r>
            <a:r>
              <a:rPr lang="de-AT" sz="1400" i="1" dirty="0" err="1"/>
              <a:t>Nutzniessung</a:t>
            </a:r>
            <a:r>
              <a:rPr lang="de-AT" sz="1400" i="1" dirty="0"/>
              <a:t> an den Namenaktien bedarf der Genehmigung durch den Verwaltungsrat. Die Zustimmung kann aus wichtigen Gründen verweigert werden. Als wichtige Gründe gelten:</a:t>
            </a:r>
          </a:p>
          <a:p>
            <a:pPr lvl="4"/>
            <a:r>
              <a:rPr lang="de-AT" sz="1200" i="1" dirty="0"/>
              <a:t>der Erwerb oder das Halten von Aktien im Namen oder im Interesse Dritter; und</a:t>
            </a:r>
          </a:p>
          <a:p>
            <a:pPr lvl="4"/>
            <a:r>
              <a:rPr lang="de-AT" sz="1200" b="1" i="1" dirty="0"/>
              <a:t>das Fernhalten von Erwerbern, die nicht qualifiziert im Sinne des Kollektivanlagegesetzes sind</a:t>
            </a:r>
            <a:r>
              <a:rPr lang="de-AT" sz="1200" dirty="0"/>
              <a:t>.</a:t>
            </a:r>
          </a:p>
        </p:txBody>
      </p:sp>
      <p:grpSp>
        <p:nvGrpSpPr>
          <p:cNvPr id="2" name="Group 1" descr="" title="">
            <a:extLst>
              <a:ext uri="{FF2B5EF4-FFF2-40B4-BE49-F238E27FC236}">
                <a16:creationId xmlns:a16="http://schemas.microsoft.com/office/drawing/2014/main" id="{278F6ADF-0821-77D8-FE30-8409BBBAFC6D}"/>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67CF4248-46E5-80C0-A0CC-5E8DC232CD43}"/>
              </a:ext>
            </a:extLst>
          </p:cNvPr>
          <p:cNvSpPr>
            <a:spLocks noGrp="1"/>
          </p:cNvSpPr>
          <p:nvPr>
            <p:ph type="sldNum" sz="quarter" idx="10"/>
          </p:nvPr>
        </p:nvSpPr>
        <p:spPr/>
        <p:txBody>
          <a:bodyPr/>
          <a:lstStyle/>
          <a:p>
            <a:fld id="{26237FA6-B01B-4AC4-B2C4-042E0C4FC130}" type="slidenum">
              <a:rPr lang="en-GB" smtClean="0"/>
              <a:pPr/>
              <a:t>12</a:t>
            </a:fld>
            <a:endParaRPr lang="en-GB" dirty="0"/>
          </a:p>
        </p:txBody>
      </p:sp>
    </p:spTree>
    <p:extLst>
      <p:ext uri="{BB962C8B-B14F-4D97-AF65-F5344CB8AC3E}">
        <p14:creationId xmlns:p14="http://schemas.microsoft.com/office/powerpoint/2010/main" val="2609042265"/>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73528E39-2C0B-5226-6DFF-99BF97A9A513}"/>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711AD6DD-E458-5E14-3DEB-2B4623197E6C}"/>
              </a:ext>
            </a:extLst>
          </p:cNvPr>
          <p:cNvSpPr>
            <a:spLocks noGrp="1"/>
          </p:cNvSpPr>
          <p:nvPr>
            <p:ph type="title"/>
          </p:nvPr>
        </p:nvSpPr>
        <p:spPr>
          <a:xfrm>
            <a:off x="566738" y="438150"/>
            <a:ext cx="8037512" cy="453600"/>
          </a:xfrm>
        </p:spPr>
        <p:txBody>
          <a:bodyPr/>
          <a:lstStyle/>
          <a:p>
            <a:r>
              <a:rPr lang="de-CH" dirty="0"/>
              <a:t>Bewilligungsgesetz</a:t>
            </a:r>
            <a:endParaRPr lang="es-AR" dirty="0"/>
          </a:p>
        </p:txBody>
      </p:sp>
      <p:sp>
        <p:nvSpPr>
          <p:cNvPr id="4" name="Text Placeholder 3" descr="" title="">
            <a:extLst>
              <a:ext uri="{FF2B5EF4-FFF2-40B4-BE49-F238E27FC236}">
                <a16:creationId xmlns:a16="http://schemas.microsoft.com/office/drawing/2014/main" id="{CBCD3748-635E-7319-121D-3FE1C1F67D21}"/>
              </a:ext>
            </a:extLst>
          </p:cNvPr>
          <p:cNvSpPr>
            <a:spLocks noGrp="1"/>
          </p:cNvSpPr>
          <p:nvPr>
            <p:ph type="body" sz="quarter" idx="16"/>
          </p:nvPr>
        </p:nvSpPr>
        <p:spPr>
          <a:xfrm>
            <a:off x="566731" y="895350"/>
            <a:ext cx="8035698" cy="365760"/>
          </a:xfrm>
        </p:spPr>
        <p:txBody>
          <a:bodyPr/>
          <a:lstStyle/>
          <a:p>
            <a:r>
              <a:rPr lang="en-US" dirty="0" err="1"/>
              <a:t>Allgemeines</a:t>
            </a:r>
            <a:endParaRPr lang="en-US" dirty="0"/>
          </a:p>
        </p:txBody>
      </p:sp>
      <p:sp>
        <p:nvSpPr>
          <p:cNvPr id="13" name="Content Placeholder 12" descr="" title="">
            <a:extLst>
              <a:ext uri="{FF2B5EF4-FFF2-40B4-BE49-F238E27FC236}">
                <a16:creationId xmlns:a16="http://schemas.microsoft.com/office/drawing/2014/main" id="{260C8A6C-2646-F7CE-CCFC-154EFBBB7CE7}"/>
              </a:ext>
            </a:extLst>
          </p:cNvPr>
          <p:cNvSpPr>
            <a:spLocks noGrp="1"/>
          </p:cNvSpPr>
          <p:nvPr>
            <p:ph sz="quarter" idx="4294967295"/>
          </p:nvPr>
        </p:nvSpPr>
        <p:spPr>
          <a:xfrm>
            <a:off x="566731" y="1504950"/>
            <a:ext cx="7815269" cy="2884487"/>
          </a:xfrm>
        </p:spPr>
        <p:txBody>
          <a:bodyPr/>
          <a:lstStyle/>
          <a:p>
            <a:pPr lvl="2"/>
            <a:r>
              <a:rPr lang="de-AT" sz="1400" dirty="0"/>
              <a:t>Personen im Ausland dürfen keinen einzigen Anteil an der Objektgesellschaft erwerben, sofern das Investitionsobjekt nicht als Betriebsstätte im Sinne von Art. 2 Abs. 2 Bst. a BewG qualifiziert.</a:t>
            </a:r>
          </a:p>
          <a:p>
            <a:pPr lvl="2"/>
            <a:r>
              <a:rPr lang="de-AT" sz="1400" dirty="0"/>
              <a:t>Bei den meisten Club Deals geht es um Wohnimmobilien (Mehrfamilienhäuser, Stockwerkeigentum).</a:t>
            </a:r>
          </a:p>
          <a:p>
            <a:pPr lvl="2"/>
            <a:r>
              <a:rPr lang="de-AT" sz="1400" dirty="0"/>
              <a:t>Einhaltung des BewG wird zweimal geprüft:</a:t>
            </a:r>
          </a:p>
          <a:p>
            <a:pPr lvl="3"/>
            <a:r>
              <a:rPr lang="de-AT" sz="1400" dirty="0"/>
              <a:t>Gründung der Objektgesellschaft; und</a:t>
            </a:r>
          </a:p>
          <a:p>
            <a:pPr lvl="3"/>
            <a:r>
              <a:rPr lang="de-AT" sz="1400" dirty="0"/>
              <a:t>Erwerb des Grundstücks.</a:t>
            </a:r>
          </a:p>
          <a:p>
            <a:pPr lvl="3"/>
            <a:endParaRPr lang="de-AT" sz="1400" dirty="0"/>
          </a:p>
        </p:txBody>
      </p:sp>
      <p:grpSp>
        <p:nvGrpSpPr>
          <p:cNvPr id="2" name="Group 1" descr="" title="">
            <a:extLst>
              <a:ext uri="{FF2B5EF4-FFF2-40B4-BE49-F238E27FC236}">
                <a16:creationId xmlns:a16="http://schemas.microsoft.com/office/drawing/2014/main" id="{D00FC547-1331-531F-46C7-F6F8A98565E0}"/>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5BFE3F3D-A3DB-7FF8-24F1-C80D916155F3}"/>
              </a:ext>
            </a:extLst>
          </p:cNvPr>
          <p:cNvSpPr>
            <a:spLocks noGrp="1"/>
          </p:cNvSpPr>
          <p:nvPr>
            <p:ph type="sldNum" sz="quarter" idx="10"/>
          </p:nvPr>
        </p:nvSpPr>
        <p:spPr/>
        <p:txBody>
          <a:bodyPr/>
          <a:lstStyle/>
          <a:p>
            <a:fld id="{26237FA6-B01B-4AC4-B2C4-042E0C4FC130}" type="slidenum">
              <a:rPr lang="en-GB" smtClean="0"/>
              <a:pPr/>
              <a:t>13</a:t>
            </a:fld>
            <a:endParaRPr lang="en-GB" dirty="0"/>
          </a:p>
        </p:txBody>
      </p:sp>
    </p:spTree>
    <p:extLst>
      <p:ext uri="{BB962C8B-B14F-4D97-AF65-F5344CB8AC3E}">
        <p14:creationId xmlns:p14="http://schemas.microsoft.com/office/powerpoint/2010/main" val="2666503330"/>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49284226-1A52-D310-2263-A0C1D8689364}"/>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F414EA8F-402D-F46D-2CB0-3FCEC871653C}"/>
              </a:ext>
            </a:extLst>
          </p:cNvPr>
          <p:cNvSpPr>
            <a:spLocks noGrp="1"/>
          </p:cNvSpPr>
          <p:nvPr>
            <p:ph type="title"/>
          </p:nvPr>
        </p:nvSpPr>
        <p:spPr>
          <a:xfrm>
            <a:off x="566738" y="438150"/>
            <a:ext cx="8037512" cy="453600"/>
          </a:xfrm>
        </p:spPr>
        <p:txBody>
          <a:bodyPr/>
          <a:lstStyle/>
          <a:p>
            <a:r>
              <a:rPr lang="de-DE" dirty="0"/>
              <a:t>Bewilligungsgesetz</a:t>
            </a:r>
            <a:endParaRPr lang="en-GB" dirty="0"/>
          </a:p>
        </p:txBody>
      </p:sp>
      <p:sp>
        <p:nvSpPr>
          <p:cNvPr id="21" name="Text Placeholder 20" descr="" title="">
            <a:extLst>
              <a:ext uri="{FF2B5EF4-FFF2-40B4-BE49-F238E27FC236}">
                <a16:creationId xmlns:a16="http://schemas.microsoft.com/office/drawing/2014/main" id="{949FE363-1B4D-E081-93E6-B151407C3616}"/>
              </a:ext>
            </a:extLst>
          </p:cNvPr>
          <p:cNvSpPr>
            <a:spLocks noGrp="1"/>
          </p:cNvSpPr>
          <p:nvPr>
            <p:ph type="body" sz="quarter" idx="16"/>
          </p:nvPr>
        </p:nvSpPr>
        <p:spPr>
          <a:xfrm>
            <a:off x="566730" y="895350"/>
            <a:ext cx="8257229" cy="365760"/>
          </a:xfrm>
        </p:spPr>
        <p:txBody>
          <a:bodyPr/>
          <a:lstStyle/>
          <a:p>
            <a:r>
              <a:rPr lang="de-DE" dirty="0"/>
              <a:t>Vorgehen bei der Gründung</a:t>
            </a:r>
          </a:p>
        </p:txBody>
      </p:sp>
      <p:sp>
        <p:nvSpPr>
          <p:cNvPr id="22" name="Rectangle 21" descr="" title="">
            <a:extLst>
              <a:ext uri="{FF2B5EF4-FFF2-40B4-BE49-F238E27FC236}">
                <a16:creationId xmlns:a16="http://schemas.microsoft.com/office/drawing/2014/main" id="{9EBAF574-D35B-F0BA-93D0-0064A5F2CDE4}"/>
              </a:ext>
            </a:extLst>
          </p:cNvPr>
          <p:cNvSpPr/>
          <p:nvPr/>
        </p:nvSpPr>
        <p:spPr>
          <a:xfrm>
            <a:off x="0" y="1802609"/>
            <a:ext cx="9144000" cy="821325"/>
          </a:xfrm>
          <a:prstGeom prst="rect">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3" name="Rectangle 22" descr="" title="">
            <a:extLst>
              <a:ext uri="{FF2B5EF4-FFF2-40B4-BE49-F238E27FC236}">
                <a16:creationId xmlns:a16="http://schemas.microsoft.com/office/drawing/2014/main" id="{68CFC08C-7951-9054-8DD1-2909D72F2569}"/>
              </a:ext>
            </a:extLst>
          </p:cNvPr>
          <p:cNvSpPr/>
          <p:nvPr/>
        </p:nvSpPr>
        <p:spPr>
          <a:xfrm>
            <a:off x="566738" y="1589925"/>
            <a:ext cx="3849100" cy="3294495"/>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4" name="Rectangle 23" descr="" title="">
            <a:extLst>
              <a:ext uri="{FF2B5EF4-FFF2-40B4-BE49-F238E27FC236}">
                <a16:creationId xmlns:a16="http://schemas.microsoft.com/office/drawing/2014/main" id="{8D1373BB-F42A-2F12-FA76-9E315E380B76}"/>
              </a:ext>
            </a:extLst>
          </p:cNvPr>
          <p:cNvSpPr/>
          <p:nvPr/>
        </p:nvSpPr>
        <p:spPr>
          <a:xfrm>
            <a:off x="4755150" y="1589925"/>
            <a:ext cx="3849100" cy="3294495"/>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5" name="Rectangle 24" descr="" title="">
            <a:extLst>
              <a:ext uri="{FF2B5EF4-FFF2-40B4-BE49-F238E27FC236}">
                <a16:creationId xmlns:a16="http://schemas.microsoft.com/office/drawing/2014/main" id="{178CBC1D-4B0C-31AF-41A2-CA001021FD5C}"/>
              </a:ext>
            </a:extLst>
          </p:cNvPr>
          <p:cNvSpPr/>
          <p:nvPr/>
        </p:nvSpPr>
        <p:spPr>
          <a:xfrm>
            <a:off x="1767888" y="1502094"/>
            <a:ext cx="1446800" cy="201282"/>
          </a:xfrm>
          <a:prstGeom prst="rect">
            <a:avLst/>
          </a:prstGeom>
          <a:solidFill>
            <a:srgbClr val="EE3135"/>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6" name="Rectangle 25" descr="" title="">
            <a:extLst>
              <a:ext uri="{FF2B5EF4-FFF2-40B4-BE49-F238E27FC236}">
                <a16:creationId xmlns:a16="http://schemas.microsoft.com/office/drawing/2014/main" id="{6BCD6610-89E8-9209-08B2-CDE353BEA960}"/>
              </a:ext>
            </a:extLst>
          </p:cNvPr>
          <p:cNvSpPr/>
          <p:nvPr/>
        </p:nvSpPr>
        <p:spPr>
          <a:xfrm>
            <a:off x="5956300" y="1502094"/>
            <a:ext cx="1446800" cy="201282"/>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7" name="TextBox 26" descr="" title="">
            <a:extLst>
              <a:ext uri="{FF2B5EF4-FFF2-40B4-BE49-F238E27FC236}">
                <a16:creationId xmlns:a16="http://schemas.microsoft.com/office/drawing/2014/main" id="{C8F3C49A-C8BA-654C-ED74-B74AB06428FB}"/>
              </a:ext>
            </a:extLst>
          </p:cNvPr>
          <p:cNvSpPr txBox="1"/>
          <p:nvPr/>
        </p:nvSpPr>
        <p:spPr>
          <a:xfrm>
            <a:off x="1347836" y="1874879"/>
            <a:ext cx="2286904" cy="646331"/>
          </a:xfrm>
          <a:prstGeom prst="rect">
            <a:avLst/>
          </a:prstGeom>
          <a:noFill/>
        </p:spPr>
        <p:txBody>
          <a:bodyPr wrap="square">
            <a:spAutoFit/>
          </a:bodyPr>
          <a:lstStyle/>
          <a:p>
            <a:pPr algn="ctr"/>
            <a:r>
              <a:rPr lang="de-DE" b="1" baseline="0" dirty="0">
                <a:solidFill>
                  <a:schemeClr val="bg2"/>
                </a:solidFill>
              </a:rPr>
              <a:t>Gründung durch alle Aktionäre </a:t>
            </a:r>
          </a:p>
        </p:txBody>
      </p:sp>
      <p:sp>
        <p:nvSpPr>
          <p:cNvPr id="28" name="TextBox 27" descr="" title="">
            <a:extLst>
              <a:ext uri="{FF2B5EF4-FFF2-40B4-BE49-F238E27FC236}">
                <a16:creationId xmlns:a16="http://schemas.microsoft.com/office/drawing/2014/main" id="{65CC33EC-3ACD-4A7F-BF4D-FDAB59175B75}"/>
              </a:ext>
            </a:extLst>
          </p:cNvPr>
          <p:cNvSpPr txBox="1"/>
          <p:nvPr/>
        </p:nvSpPr>
        <p:spPr>
          <a:xfrm>
            <a:off x="5551831" y="1874879"/>
            <a:ext cx="2255738" cy="646331"/>
          </a:xfrm>
          <a:prstGeom prst="rect">
            <a:avLst/>
          </a:prstGeom>
          <a:noFill/>
        </p:spPr>
        <p:txBody>
          <a:bodyPr wrap="square">
            <a:spAutoFit/>
          </a:bodyPr>
          <a:lstStyle/>
          <a:p>
            <a:pPr algn="ctr"/>
            <a:r>
              <a:rPr lang="de-DE" b="1" baseline="0" dirty="0">
                <a:solidFill>
                  <a:schemeClr val="bg2"/>
                </a:solidFill>
              </a:rPr>
              <a:t>Gründung nur durch Sponsor</a:t>
            </a:r>
          </a:p>
        </p:txBody>
      </p:sp>
      <p:sp>
        <p:nvSpPr>
          <p:cNvPr id="29" name="TextBox 28" descr="" title="">
            <a:extLst>
              <a:ext uri="{FF2B5EF4-FFF2-40B4-BE49-F238E27FC236}">
                <a16:creationId xmlns:a16="http://schemas.microsoft.com/office/drawing/2014/main" id="{A90E2534-B281-3529-101B-059003147580}"/>
              </a:ext>
            </a:extLst>
          </p:cNvPr>
          <p:cNvSpPr txBox="1"/>
          <p:nvPr/>
        </p:nvSpPr>
        <p:spPr>
          <a:xfrm>
            <a:off x="713446" y="2836618"/>
            <a:ext cx="3738489" cy="1692771"/>
          </a:xfrm>
          <a:prstGeom prst="rect">
            <a:avLst/>
          </a:prstGeom>
          <a:noFill/>
        </p:spPr>
        <p:txBody>
          <a:bodyPr wrap="square">
            <a:spAutoFit/>
          </a:bodyPr>
          <a:lstStyle/>
          <a:p>
            <a:pPr marL="360000" lvl="2" indent="-360000">
              <a:spcAft>
                <a:spcPts val="800"/>
              </a:spcAft>
              <a:buClr>
                <a:schemeClr val="tx2"/>
              </a:buClr>
              <a:buSzPct val="80000"/>
              <a:buFont typeface="Wingdings" panose="05000000000000000000" pitchFamily="2" charset="2"/>
              <a:buChar char="n"/>
            </a:pPr>
            <a:r>
              <a:rPr lang="de-DE" sz="1400" dirty="0">
                <a:sym typeface="Wingdings" panose="05000000000000000000" pitchFamily="2" charset="2"/>
              </a:rPr>
              <a:t>Gründung durch mehrere Gründer.</a:t>
            </a:r>
          </a:p>
          <a:p>
            <a:pPr marL="360000" lvl="2" indent="-360000">
              <a:spcAft>
                <a:spcPts val="800"/>
              </a:spcAft>
              <a:buClr>
                <a:schemeClr val="tx2"/>
              </a:buClr>
              <a:buSzPct val="80000"/>
              <a:buFont typeface="Wingdings" panose="05000000000000000000" pitchFamily="2" charset="2"/>
              <a:buChar char="n"/>
            </a:pPr>
            <a:r>
              <a:rPr lang="de-DE" sz="1400" dirty="0">
                <a:sym typeface="Wingdings" panose="05000000000000000000" pitchFamily="2" charset="2"/>
              </a:rPr>
              <a:t>Jeder Gründer erwirbt originär die ihm zustehende Aktienquote.</a:t>
            </a:r>
          </a:p>
          <a:p>
            <a:pPr marL="360000" lvl="2" indent="-360000">
              <a:spcAft>
                <a:spcPts val="800"/>
              </a:spcAft>
              <a:buClr>
                <a:schemeClr val="tx2"/>
              </a:buClr>
              <a:buSzPct val="80000"/>
              <a:buFont typeface="Wingdings" panose="05000000000000000000" pitchFamily="2" charset="2"/>
              <a:buChar char="n"/>
            </a:pPr>
            <a:r>
              <a:rPr lang="de-DE" sz="1400" dirty="0">
                <a:sym typeface="Wingdings" panose="05000000000000000000" pitchFamily="2" charset="2"/>
              </a:rPr>
              <a:t>Die Einhaltung des BewG wird für jeden einzelnen Gründer separat geprüft.</a:t>
            </a:r>
          </a:p>
          <a:p>
            <a:pPr marL="360000" lvl="2" indent="-360000">
              <a:spcAft>
                <a:spcPts val="800"/>
              </a:spcAft>
              <a:buClr>
                <a:schemeClr val="tx2"/>
              </a:buClr>
              <a:buSzPct val="80000"/>
              <a:buFont typeface="Wingdings" panose="05000000000000000000" pitchFamily="2" charset="2"/>
              <a:buChar char="n"/>
            </a:pPr>
            <a:endParaRPr lang="de-DE" sz="1400" dirty="0">
              <a:sym typeface="Wingdings" panose="05000000000000000000" pitchFamily="2" charset="2"/>
            </a:endParaRPr>
          </a:p>
        </p:txBody>
      </p:sp>
      <p:sp>
        <p:nvSpPr>
          <p:cNvPr id="30" name="TextBox 29" descr="" title="">
            <a:extLst>
              <a:ext uri="{FF2B5EF4-FFF2-40B4-BE49-F238E27FC236}">
                <a16:creationId xmlns:a16="http://schemas.microsoft.com/office/drawing/2014/main" id="{CEB50D5E-AFD8-8422-21D4-0E48F4B66E68}"/>
              </a:ext>
            </a:extLst>
          </p:cNvPr>
          <p:cNvSpPr txBox="1"/>
          <p:nvPr/>
        </p:nvSpPr>
        <p:spPr>
          <a:xfrm>
            <a:off x="4875518" y="2836618"/>
            <a:ext cx="3608363" cy="2226250"/>
          </a:xfrm>
          <a:prstGeom prst="rect">
            <a:avLst/>
          </a:prstGeom>
          <a:noFill/>
        </p:spPr>
        <p:txBody>
          <a:bodyPr wrap="square">
            <a:spAutoFit/>
          </a:bodyPr>
          <a:lstStyle/>
          <a:p>
            <a:pPr marL="360000" lvl="2" indent="-360000">
              <a:spcAft>
                <a:spcPts val="800"/>
              </a:spcAft>
              <a:buClr>
                <a:schemeClr val="tx1"/>
              </a:buClr>
              <a:buSzPct val="80000"/>
              <a:buFont typeface="Wingdings" panose="05000000000000000000" pitchFamily="2" charset="2"/>
              <a:buChar char="n"/>
            </a:pPr>
            <a:r>
              <a:rPr lang="de-DE" sz="1400" dirty="0">
                <a:sym typeface="Wingdings" panose="05000000000000000000" pitchFamily="2" charset="2"/>
              </a:rPr>
              <a:t>Gründung nur durch den Sponsor. </a:t>
            </a:r>
          </a:p>
          <a:p>
            <a:pPr marL="360000" lvl="2" indent="-360000">
              <a:spcAft>
                <a:spcPts val="800"/>
              </a:spcAft>
              <a:buClr>
                <a:schemeClr val="tx1"/>
              </a:buClr>
              <a:buSzPct val="80000"/>
              <a:buFont typeface="Wingdings" panose="05000000000000000000" pitchFamily="2" charset="2"/>
              <a:buChar char="n"/>
            </a:pPr>
            <a:r>
              <a:rPr lang="de-DE" sz="1400" dirty="0">
                <a:sym typeface="Wingdings" panose="05000000000000000000" pitchFamily="2" charset="2"/>
              </a:rPr>
              <a:t>Die Einhaltung des BewG wird nur für den Sponsor geprüft.</a:t>
            </a:r>
          </a:p>
          <a:p>
            <a:pPr marL="360000" lvl="2" indent="-360000">
              <a:spcAft>
                <a:spcPts val="800"/>
              </a:spcAft>
              <a:buClr>
                <a:schemeClr val="tx1"/>
              </a:buClr>
              <a:buSzPct val="80000"/>
              <a:buFont typeface="Wingdings" panose="05000000000000000000" pitchFamily="2" charset="2"/>
              <a:buChar char="n"/>
            </a:pPr>
            <a:r>
              <a:rPr lang="de-DE" sz="1400" dirty="0">
                <a:sym typeface="Wingdings" panose="05000000000000000000" pitchFamily="2" charset="2"/>
              </a:rPr>
              <a:t>Jeder Investor erwirbt nach der Gründung die ihm zustehende Aktienquote derivativ vom Sponsor.</a:t>
            </a:r>
          </a:p>
          <a:p>
            <a:pPr marL="0" lvl="2">
              <a:spcAft>
                <a:spcPts val="800"/>
              </a:spcAft>
              <a:buClr>
                <a:schemeClr val="tx1"/>
              </a:buClr>
              <a:buSzPct val="80000"/>
            </a:pPr>
            <a:endParaRPr lang="de-DE" sz="1400" dirty="0">
              <a:sym typeface="Wingdings" panose="05000000000000000000" pitchFamily="2" charset="2"/>
            </a:endParaRPr>
          </a:p>
          <a:p>
            <a:pPr marL="360000" lvl="2" indent="-360000">
              <a:spcAft>
                <a:spcPts val="800"/>
              </a:spcAft>
              <a:buClr>
                <a:schemeClr val="tx1"/>
              </a:buClr>
              <a:buSzPct val="80000"/>
              <a:buFont typeface="Wingdings" panose="05000000000000000000" pitchFamily="2" charset="2"/>
              <a:buChar char="n"/>
            </a:pPr>
            <a:endParaRPr lang="de-DE" sz="1400" dirty="0">
              <a:sym typeface="Wingdings" panose="05000000000000000000" pitchFamily="2" charset="2"/>
            </a:endParaRPr>
          </a:p>
        </p:txBody>
      </p:sp>
      <p:sp>
        <p:nvSpPr>
          <p:cNvPr id="3" name="Slide Number Placeholder 2" descr="" title="">
            <a:extLst>
              <a:ext uri="{FF2B5EF4-FFF2-40B4-BE49-F238E27FC236}">
                <a16:creationId xmlns:a16="http://schemas.microsoft.com/office/drawing/2014/main" id="{222E1491-7816-DB8B-2C9C-14DCFBC70D7C}"/>
              </a:ext>
            </a:extLst>
          </p:cNvPr>
          <p:cNvSpPr>
            <a:spLocks noGrp="1"/>
          </p:cNvSpPr>
          <p:nvPr>
            <p:ph type="sldNum" sz="quarter" idx="10"/>
          </p:nvPr>
        </p:nvSpPr>
        <p:spPr/>
        <p:txBody>
          <a:bodyPr/>
          <a:lstStyle/>
          <a:p>
            <a:fld id="{26237FA6-B01B-4AC4-B2C4-042E0C4FC130}" type="slidenum">
              <a:rPr lang="en-GB" smtClean="0"/>
              <a:pPr/>
              <a:t>14</a:t>
            </a:fld>
            <a:endParaRPr lang="en-GB" dirty="0"/>
          </a:p>
        </p:txBody>
      </p:sp>
    </p:spTree>
    <p:extLst>
      <p:ext uri="{BB962C8B-B14F-4D97-AF65-F5344CB8AC3E}">
        <p14:creationId xmlns:p14="http://schemas.microsoft.com/office/powerpoint/2010/main" val="859535939"/>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816AB6B8-954B-5802-26BE-7A11CC985E5F}"/>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66C71AB1-9EB2-86E1-F21A-18256209C318}"/>
              </a:ext>
            </a:extLst>
          </p:cNvPr>
          <p:cNvSpPr>
            <a:spLocks noGrp="1"/>
          </p:cNvSpPr>
          <p:nvPr>
            <p:ph type="title"/>
          </p:nvPr>
        </p:nvSpPr>
        <p:spPr>
          <a:xfrm>
            <a:off x="566738" y="438150"/>
            <a:ext cx="8037512" cy="453600"/>
          </a:xfrm>
        </p:spPr>
        <p:txBody>
          <a:bodyPr/>
          <a:lstStyle/>
          <a:p>
            <a:r>
              <a:rPr lang="de-CH" dirty="0"/>
              <a:t>Statuten</a:t>
            </a:r>
            <a:br>
              <a:rPr lang="de-CH" dirty="0"/>
            </a:br>
            <a:endParaRPr lang="es-AR" dirty="0"/>
          </a:p>
        </p:txBody>
      </p:sp>
      <p:sp>
        <p:nvSpPr>
          <p:cNvPr id="4" name="Text Placeholder 3" descr="" title="">
            <a:extLst>
              <a:ext uri="{FF2B5EF4-FFF2-40B4-BE49-F238E27FC236}">
                <a16:creationId xmlns:a16="http://schemas.microsoft.com/office/drawing/2014/main" id="{C53F90B5-B95C-C376-1EA4-EF8970425B87}"/>
              </a:ext>
            </a:extLst>
          </p:cNvPr>
          <p:cNvSpPr>
            <a:spLocks noGrp="1"/>
          </p:cNvSpPr>
          <p:nvPr>
            <p:ph type="body" sz="quarter" idx="16"/>
          </p:nvPr>
        </p:nvSpPr>
        <p:spPr>
          <a:xfrm>
            <a:off x="566731" y="895350"/>
            <a:ext cx="8035698" cy="365760"/>
          </a:xfrm>
        </p:spPr>
        <p:txBody>
          <a:bodyPr/>
          <a:lstStyle/>
          <a:p>
            <a:r>
              <a:rPr lang="en-US" dirty="0" err="1"/>
              <a:t>Präzisierung</a:t>
            </a:r>
            <a:r>
              <a:rPr lang="en-US" dirty="0"/>
              <a:t> </a:t>
            </a:r>
            <a:r>
              <a:rPr lang="en-US" dirty="0" err="1"/>
              <a:t>betreffend</a:t>
            </a:r>
            <a:r>
              <a:rPr lang="en-US" dirty="0"/>
              <a:t> </a:t>
            </a:r>
            <a:r>
              <a:rPr lang="en-US" dirty="0" err="1"/>
              <a:t>BewG</a:t>
            </a:r>
            <a:endParaRPr lang="en-US" dirty="0"/>
          </a:p>
        </p:txBody>
      </p:sp>
      <p:sp>
        <p:nvSpPr>
          <p:cNvPr id="13" name="Content Placeholder 12" descr="" title="">
            <a:extLst>
              <a:ext uri="{FF2B5EF4-FFF2-40B4-BE49-F238E27FC236}">
                <a16:creationId xmlns:a16="http://schemas.microsoft.com/office/drawing/2014/main" id="{2008C2CC-2740-3471-3EE3-FF1B7F2A488B}"/>
              </a:ext>
            </a:extLst>
          </p:cNvPr>
          <p:cNvSpPr>
            <a:spLocks noGrp="1"/>
          </p:cNvSpPr>
          <p:nvPr>
            <p:ph sz="quarter" idx="4294967295"/>
          </p:nvPr>
        </p:nvSpPr>
        <p:spPr>
          <a:xfrm>
            <a:off x="566731" y="1504950"/>
            <a:ext cx="7815269" cy="2884487"/>
          </a:xfrm>
        </p:spPr>
        <p:txBody>
          <a:bodyPr/>
          <a:lstStyle/>
          <a:p>
            <a:pPr lvl="2"/>
            <a:r>
              <a:rPr lang="de-AT" sz="1400" dirty="0"/>
              <a:t>Vinkulierung</a:t>
            </a:r>
          </a:p>
          <a:p>
            <a:pPr lvl="3"/>
            <a:r>
              <a:rPr lang="de-AT" sz="1400" i="1" dirty="0"/>
              <a:t>Die Übertragung der Namenaktien oder die Begründung einer </a:t>
            </a:r>
            <a:r>
              <a:rPr lang="de-AT" sz="1400" i="1" dirty="0" err="1"/>
              <a:t>Nutzniessung</a:t>
            </a:r>
            <a:r>
              <a:rPr lang="de-AT" sz="1400" i="1" dirty="0"/>
              <a:t> an den Namenaktien bedarf der Genehmigung durch den Verwaltungsrat. Die Zustimmung kann aus wichtigen Gründen verweigert werden. Als wichtige Gründe gelten:</a:t>
            </a:r>
          </a:p>
          <a:p>
            <a:pPr lvl="4"/>
            <a:r>
              <a:rPr lang="de-AT" sz="1200" i="1" dirty="0"/>
              <a:t>der Erwerb oder das Halten von Aktien im Namen oder im Interesse Dritter;</a:t>
            </a:r>
          </a:p>
          <a:p>
            <a:pPr lvl="4"/>
            <a:r>
              <a:rPr lang="de-AT" sz="1200" i="1" dirty="0"/>
              <a:t>das Fernhalten von Erwerbern, die nicht qualifiziert im Sinne des Kollektivanlagegesetzes sind; und</a:t>
            </a:r>
            <a:endParaRPr lang="de-AT" sz="1200" b="1" i="1" dirty="0"/>
          </a:p>
          <a:p>
            <a:pPr lvl="4"/>
            <a:r>
              <a:rPr lang="de-AT" sz="1200" b="1" i="1" dirty="0"/>
              <a:t>das Fernhalten von Erwerbern, die Personen im Ausland im Sinne des Bundesgesetzes über den Erwerb von Grundstücken durch Personen im Ausland (Bewilligungsgesetz (BewG) bzw. </a:t>
            </a:r>
            <a:r>
              <a:rPr lang="de-CH" sz="1200" b="1" i="1" dirty="0"/>
              <a:t>«Lex Koller») sind.</a:t>
            </a:r>
            <a:endParaRPr lang="de-AT" sz="1200" b="1" i="1" dirty="0"/>
          </a:p>
        </p:txBody>
      </p:sp>
      <p:grpSp>
        <p:nvGrpSpPr>
          <p:cNvPr id="2" name="Group 1" descr="" title="">
            <a:extLst>
              <a:ext uri="{FF2B5EF4-FFF2-40B4-BE49-F238E27FC236}">
                <a16:creationId xmlns:a16="http://schemas.microsoft.com/office/drawing/2014/main" id="{F1B6C5F8-7E29-9994-89BA-7910FBC170BE}"/>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B4340B39-0857-B4D9-FD84-C0923AC4824F}"/>
              </a:ext>
            </a:extLst>
          </p:cNvPr>
          <p:cNvSpPr>
            <a:spLocks noGrp="1"/>
          </p:cNvSpPr>
          <p:nvPr>
            <p:ph type="sldNum" sz="quarter" idx="10"/>
          </p:nvPr>
        </p:nvSpPr>
        <p:spPr/>
        <p:txBody>
          <a:bodyPr/>
          <a:lstStyle/>
          <a:p>
            <a:fld id="{26237FA6-B01B-4AC4-B2C4-042E0C4FC130}" type="slidenum">
              <a:rPr lang="en-GB" smtClean="0"/>
              <a:pPr/>
              <a:t>15</a:t>
            </a:fld>
            <a:endParaRPr lang="en-GB" dirty="0"/>
          </a:p>
        </p:txBody>
      </p:sp>
    </p:spTree>
    <p:extLst>
      <p:ext uri="{BB962C8B-B14F-4D97-AF65-F5344CB8AC3E}">
        <p14:creationId xmlns:p14="http://schemas.microsoft.com/office/powerpoint/2010/main" val="4178746931"/>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8046F47B-E564-EE08-487C-A2C92EB8B74F}"/>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8BB2E59B-CA19-62FE-0BB0-5D8321092A95}"/>
              </a:ext>
            </a:extLst>
          </p:cNvPr>
          <p:cNvSpPr>
            <a:spLocks noGrp="1"/>
          </p:cNvSpPr>
          <p:nvPr>
            <p:ph type="title"/>
          </p:nvPr>
        </p:nvSpPr>
        <p:spPr>
          <a:xfrm>
            <a:off x="566738" y="438150"/>
            <a:ext cx="8037512" cy="453600"/>
          </a:xfrm>
        </p:spPr>
        <p:txBody>
          <a:bodyPr/>
          <a:lstStyle/>
          <a:p>
            <a:r>
              <a:rPr lang="de-CH" dirty="0"/>
              <a:t>Finanzierung</a:t>
            </a:r>
            <a:br>
              <a:rPr lang="de-CH" dirty="0"/>
            </a:br>
            <a:endParaRPr lang="es-AR" dirty="0"/>
          </a:p>
        </p:txBody>
      </p:sp>
      <p:sp>
        <p:nvSpPr>
          <p:cNvPr id="4" name="Text Placeholder 3" descr="" title="">
            <a:extLst>
              <a:ext uri="{FF2B5EF4-FFF2-40B4-BE49-F238E27FC236}">
                <a16:creationId xmlns:a16="http://schemas.microsoft.com/office/drawing/2014/main" id="{77B3F43E-7B5C-DE28-6D9A-3407E410F29B}"/>
              </a:ext>
            </a:extLst>
          </p:cNvPr>
          <p:cNvSpPr>
            <a:spLocks noGrp="1"/>
          </p:cNvSpPr>
          <p:nvPr>
            <p:ph type="body" sz="quarter" idx="16"/>
          </p:nvPr>
        </p:nvSpPr>
        <p:spPr>
          <a:xfrm>
            <a:off x="566731" y="895350"/>
            <a:ext cx="8035698" cy="365760"/>
          </a:xfrm>
        </p:spPr>
        <p:txBody>
          <a:bodyPr/>
          <a:lstStyle/>
          <a:p>
            <a:r>
              <a:rPr lang="en-US" dirty="0" err="1"/>
              <a:t>Löwenanteil</a:t>
            </a:r>
            <a:r>
              <a:rPr lang="en-US" dirty="0"/>
              <a:t> </a:t>
            </a:r>
            <a:r>
              <a:rPr lang="en-US" dirty="0" err="1"/>
              <a:t>erfolgt</a:t>
            </a:r>
            <a:r>
              <a:rPr lang="en-US" dirty="0"/>
              <a:t> </a:t>
            </a:r>
            <a:r>
              <a:rPr lang="en-US" dirty="0" err="1"/>
              <a:t>über</a:t>
            </a:r>
            <a:r>
              <a:rPr lang="en-US" dirty="0"/>
              <a:t> </a:t>
            </a:r>
            <a:r>
              <a:rPr lang="en-US" dirty="0" err="1"/>
              <a:t>Fremdkapital</a:t>
            </a:r>
            <a:endParaRPr lang="en-US" dirty="0"/>
          </a:p>
        </p:txBody>
      </p:sp>
      <p:sp>
        <p:nvSpPr>
          <p:cNvPr id="13" name="Content Placeholder 12" descr="" title="">
            <a:extLst>
              <a:ext uri="{FF2B5EF4-FFF2-40B4-BE49-F238E27FC236}">
                <a16:creationId xmlns:a16="http://schemas.microsoft.com/office/drawing/2014/main" id="{520EA447-87F7-8586-D472-07F72D612D7D}"/>
              </a:ext>
            </a:extLst>
          </p:cNvPr>
          <p:cNvSpPr>
            <a:spLocks noGrp="1"/>
          </p:cNvSpPr>
          <p:nvPr>
            <p:ph sz="quarter" idx="4294967295"/>
          </p:nvPr>
        </p:nvSpPr>
        <p:spPr>
          <a:xfrm>
            <a:off x="566731" y="1504950"/>
            <a:ext cx="7815269" cy="2884487"/>
          </a:xfrm>
        </p:spPr>
        <p:txBody>
          <a:bodyPr/>
          <a:lstStyle/>
          <a:p>
            <a:pPr lvl="2"/>
            <a:r>
              <a:rPr lang="de-AT" sz="1400" dirty="0"/>
              <a:t>Fremdkapital</a:t>
            </a:r>
          </a:p>
          <a:p>
            <a:pPr lvl="3"/>
            <a:r>
              <a:rPr lang="de-AT" sz="1400" dirty="0"/>
              <a:t>Hypothekarisch gesicherte Bankdarlehen.</a:t>
            </a:r>
          </a:p>
          <a:p>
            <a:pPr lvl="3"/>
            <a:r>
              <a:rPr lang="de-AT" sz="1400" dirty="0"/>
              <a:t>Fremdkapitalquote: 60% – 70%.</a:t>
            </a:r>
          </a:p>
          <a:p>
            <a:pPr lvl="3"/>
            <a:r>
              <a:rPr lang="de-AT" sz="1400" dirty="0"/>
              <a:t>Akquisitionskredit und Baukredit.</a:t>
            </a:r>
          </a:p>
          <a:p>
            <a:pPr lvl="2"/>
            <a:r>
              <a:rPr lang="de-AT" sz="1400" dirty="0"/>
              <a:t>Eigenmittelfinanzierung</a:t>
            </a:r>
          </a:p>
          <a:p>
            <a:pPr lvl="3"/>
            <a:r>
              <a:rPr lang="de-AT" sz="1400" dirty="0"/>
              <a:t>Das Eigenkapital wird von den Anlegern und vom Sponsor aufgebracht.</a:t>
            </a:r>
          </a:p>
          <a:p>
            <a:pPr lvl="3"/>
            <a:r>
              <a:rPr lang="de-AT" sz="1400" dirty="0"/>
              <a:t>Vermeidung der Emissionsabgabe von 1.00% auf Eigenkapital &gt; CHF 1 Million.</a:t>
            </a:r>
          </a:p>
          <a:p>
            <a:pPr lvl="3"/>
            <a:r>
              <a:rPr lang="de-AT" sz="1400" dirty="0"/>
              <a:t>Eigenkapitalersetzende subordinierte und zinslose Aktionärsdarlehen der Investoren.</a:t>
            </a:r>
            <a:endParaRPr lang="de-AT" sz="1200" dirty="0"/>
          </a:p>
          <a:p>
            <a:pPr marL="720000" lvl="4" indent="0">
              <a:buNone/>
            </a:pPr>
            <a:endParaRPr lang="de-AT" sz="1200" b="1" i="1" dirty="0"/>
          </a:p>
        </p:txBody>
      </p:sp>
      <p:grpSp>
        <p:nvGrpSpPr>
          <p:cNvPr id="2" name="Group 1" descr="" title="">
            <a:extLst>
              <a:ext uri="{FF2B5EF4-FFF2-40B4-BE49-F238E27FC236}">
                <a16:creationId xmlns:a16="http://schemas.microsoft.com/office/drawing/2014/main" id="{FC36B2D8-B5E0-C0F7-6D17-20BA97606CC4}"/>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279E13B6-BFB5-837B-C1F6-53931588B091}"/>
              </a:ext>
            </a:extLst>
          </p:cNvPr>
          <p:cNvSpPr>
            <a:spLocks noGrp="1"/>
          </p:cNvSpPr>
          <p:nvPr>
            <p:ph type="sldNum" sz="quarter" idx="10"/>
          </p:nvPr>
        </p:nvSpPr>
        <p:spPr/>
        <p:txBody>
          <a:bodyPr/>
          <a:lstStyle/>
          <a:p>
            <a:fld id="{26237FA6-B01B-4AC4-B2C4-042E0C4FC130}" type="slidenum">
              <a:rPr lang="en-GB" smtClean="0"/>
              <a:pPr/>
              <a:t>16</a:t>
            </a:fld>
            <a:endParaRPr lang="en-GB" dirty="0"/>
          </a:p>
        </p:txBody>
      </p:sp>
    </p:spTree>
    <p:extLst>
      <p:ext uri="{BB962C8B-B14F-4D97-AF65-F5344CB8AC3E}">
        <p14:creationId xmlns:p14="http://schemas.microsoft.com/office/powerpoint/2010/main" val="1968050396"/>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BD73FAFD-292A-6E31-2879-5D1AC285664F}"/>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6C32D3C1-C172-7F82-90FF-4DF457301B8B}"/>
              </a:ext>
            </a:extLst>
          </p:cNvPr>
          <p:cNvSpPr>
            <a:spLocks noGrp="1"/>
          </p:cNvSpPr>
          <p:nvPr>
            <p:ph type="title"/>
          </p:nvPr>
        </p:nvSpPr>
        <p:spPr>
          <a:xfrm>
            <a:off x="566738" y="438150"/>
            <a:ext cx="8037512" cy="453600"/>
          </a:xfrm>
        </p:spPr>
        <p:txBody>
          <a:bodyPr/>
          <a:lstStyle/>
          <a:p>
            <a:r>
              <a:rPr lang="de-CH" dirty="0"/>
              <a:t>Finanzierung</a:t>
            </a:r>
            <a:br>
              <a:rPr lang="de-CH" dirty="0"/>
            </a:br>
            <a:endParaRPr lang="es-AR" dirty="0"/>
          </a:p>
        </p:txBody>
      </p:sp>
      <p:sp>
        <p:nvSpPr>
          <p:cNvPr id="4" name="Text Placeholder 3" descr="" title="">
            <a:extLst>
              <a:ext uri="{FF2B5EF4-FFF2-40B4-BE49-F238E27FC236}">
                <a16:creationId xmlns:a16="http://schemas.microsoft.com/office/drawing/2014/main" id="{0D8577C7-F1FB-9F93-70AC-EFFCD5BC01D9}"/>
              </a:ext>
            </a:extLst>
          </p:cNvPr>
          <p:cNvSpPr>
            <a:spLocks noGrp="1"/>
          </p:cNvSpPr>
          <p:nvPr>
            <p:ph type="body" sz="quarter" idx="16"/>
          </p:nvPr>
        </p:nvSpPr>
        <p:spPr>
          <a:xfrm>
            <a:off x="566731" y="895350"/>
            <a:ext cx="8035698" cy="365760"/>
          </a:xfrm>
        </p:spPr>
        <p:txBody>
          <a:bodyPr/>
          <a:lstStyle/>
          <a:p>
            <a:r>
              <a:rPr lang="en-US" dirty="0" err="1"/>
              <a:t>Vermeidung</a:t>
            </a:r>
            <a:r>
              <a:rPr lang="en-US" dirty="0"/>
              <a:t> der </a:t>
            </a:r>
            <a:r>
              <a:rPr lang="en-US" dirty="0" err="1"/>
              <a:t>Überschuldung</a:t>
            </a:r>
            <a:endParaRPr lang="en-US" dirty="0"/>
          </a:p>
        </p:txBody>
      </p:sp>
      <p:sp>
        <p:nvSpPr>
          <p:cNvPr id="13" name="Content Placeholder 12" descr="" title="">
            <a:extLst>
              <a:ext uri="{FF2B5EF4-FFF2-40B4-BE49-F238E27FC236}">
                <a16:creationId xmlns:a16="http://schemas.microsoft.com/office/drawing/2014/main" id="{F023DB3B-9188-3DAB-C454-01B5A446CB21}"/>
              </a:ext>
            </a:extLst>
          </p:cNvPr>
          <p:cNvSpPr>
            <a:spLocks noGrp="1"/>
          </p:cNvSpPr>
          <p:nvPr>
            <p:ph sz="quarter" idx="4294967295"/>
          </p:nvPr>
        </p:nvSpPr>
        <p:spPr>
          <a:xfrm>
            <a:off x="566731" y="1504950"/>
            <a:ext cx="7815269" cy="2884487"/>
          </a:xfrm>
        </p:spPr>
        <p:txBody>
          <a:bodyPr/>
          <a:lstStyle/>
          <a:p>
            <a:pPr lvl="2"/>
            <a:r>
              <a:rPr lang="de-AT" sz="1400" dirty="0"/>
              <a:t>Club Deals folgen der sog</a:t>
            </a:r>
            <a:r>
              <a:rPr lang="de-AT" sz="1400" i="1" dirty="0"/>
              <a:t>. J-</a:t>
            </a:r>
            <a:r>
              <a:rPr lang="de-AT" sz="1400" i="1" dirty="0" err="1"/>
              <a:t>Curve</a:t>
            </a:r>
            <a:r>
              <a:rPr lang="de-AT" sz="1400" dirty="0"/>
              <a:t>: Zuerst negative Wertentwicklung, dann Umkehr in einen Gewinn.</a:t>
            </a:r>
          </a:p>
          <a:p>
            <a:pPr lvl="2"/>
            <a:r>
              <a:rPr lang="de-AT" sz="1400" dirty="0"/>
              <a:t>Der Verwaltungsrat der Objektgesellschaft muss die Bestimmungen über Kapitalverlust und Überschuldung beachten, Art. </a:t>
            </a:r>
            <a:r>
              <a:rPr lang="de-AT" sz="1400" dirty="0" err="1"/>
              <a:t>725a</a:t>
            </a:r>
            <a:r>
              <a:rPr lang="de-AT" sz="1400" dirty="0"/>
              <a:t> und </a:t>
            </a:r>
            <a:r>
              <a:rPr lang="de-AT" sz="1400" dirty="0" err="1"/>
              <a:t>725b</a:t>
            </a:r>
            <a:r>
              <a:rPr lang="de-AT" sz="1400" dirty="0"/>
              <a:t> OR.</a:t>
            </a:r>
          </a:p>
          <a:p>
            <a:pPr lvl="2"/>
            <a:r>
              <a:rPr lang="de-AT" sz="1400" dirty="0" err="1"/>
              <a:t>Gegenmassnahmen</a:t>
            </a:r>
            <a:r>
              <a:rPr lang="de-AT" sz="1400" dirty="0"/>
              <a:t>:</a:t>
            </a:r>
          </a:p>
          <a:p>
            <a:pPr lvl="3"/>
            <a:r>
              <a:rPr lang="de-AT" sz="1400" dirty="0"/>
              <a:t>Noch laufende Mietzinseinahmen während der Planungsphase bzw. vor Baubeginn.</a:t>
            </a:r>
          </a:p>
          <a:p>
            <a:pPr lvl="3"/>
            <a:r>
              <a:rPr lang="de-AT" sz="1400" dirty="0"/>
              <a:t>Investitionen werden nach Möglichkeit aktiviert.</a:t>
            </a:r>
          </a:p>
          <a:p>
            <a:pPr lvl="3"/>
            <a:r>
              <a:rPr lang="de-AT" sz="1400" dirty="0"/>
              <a:t>Subordinierte Aktionärsdarlehen. Diese sind zwar keine echte </a:t>
            </a:r>
            <a:r>
              <a:rPr lang="de-AT" sz="1400" dirty="0" err="1"/>
              <a:t>Sanierungsmassnahme</a:t>
            </a:r>
            <a:r>
              <a:rPr lang="de-AT" sz="1400" dirty="0"/>
              <a:t>, führen aber dazu, dass der Verwaltungsrat vom Gang zum Richter infolge Überschuldung absehen kann. Eine temporäre negative Wertentwicklung ist kein Problem, da sie vom Business Plan des Club Deals vorgesehen ist. </a:t>
            </a:r>
            <a:endParaRPr lang="de-AT" sz="1200" dirty="0"/>
          </a:p>
          <a:p>
            <a:pPr marL="720000" lvl="4" indent="0">
              <a:buNone/>
            </a:pPr>
            <a:endParaRPr lang="de-AT" sz="1200" b="1" i="1" dirty="0"/>
          </a:p>
        </p:txBody>
      </p:sp>
      <p:grpSp>
        <p:nvGrpSpPr>
          <p:cNvPr id="2" name="Group 1" descr="" title="">
            <a:extLst>
              <a:ext uri="{FF2B5EF4-FFF2-40B4-BE49-F238E27FC236}">
                <a16:creationId xmlns:a16="http://schemas.microsoft.com/office/drawing/2014/main" id="{89952E35-2D61-1337-4D18-0398E356E808}"/>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7BB564F5-9EAF-AA4A-B15B-6BE815964AB6}"/>
              </a:ext>
            </a:extLst>
          </p:cNvPr>
          <p:cNvSpPr>
            <a:spLocks noGrp="1"/>
          </p:cNvSpPr>
          <p:nvPr>
            <p:ph type="sldNum" sz="quarter" idx="10"/>
          </p:nvPr>
        </p:nvSpPr>
        <p:spPr/>
        <p:txBody>
          <a:bodyPr/>
          <a:lstStyle/>
          <a:p>
            <a:fld id="{26237FA6-B01B-4AC4-B2C4-042E0C4FC130}" type="slidenum">
              <a:rPr lang="en-GB" smtClean="0"/>
              <a:pPr/>
              <a:t>17</a:t>
            </a:fld>
            <a:endParaRPr lang="en-GB" dirty="0"/>
          </a:p>
        </p:txBody>
      </p:sp>
    </p:spTree>
    <p:extLst>
      <p:ext uri="{BB962C8B-B14F-4D97-AF65-F5344CB8AC3E}">
        <p14:creationId xmlns:p14="http://schemas.microsoft.com/office/powerpoint/2010/main" val="2771650985"/>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CC2D734F-CCA6-E140-0E75-38A153745128}"/>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D2940DD0-C21F-E9C4-667D-63A3AE78F0E6}"/>
              </a:ext>
            </a:extLst>
          </p:cNvPr>
          <p:cNvSpPr>
            <a:spLocks noGrp="1"/>
          </p:cNvSpPr>
          <p:nvPr>
            <p:ph type="title"/>
          </p:nvPr>
        </p:nvSpPr>
        <p:spPr>
          <a:xfrm>
            <a:off x="566738" y="438150"/>
            <a:ext cx="8037512" cy="453600"/>
          </a:xfrm>
        </p:spPr>
        <p:txBody>
          <a:bodyPr/>
          <a:lstStyle/>
          <a:p>
            <a:r>
              <a:rPr lang="de-CH" dirty="0"/>
              <a:t>Nichtunterstellung unter das GwG</a:t>
            </a:r>
            <a:endParaRPr lang="es-AR" dirty="0"/>
          </a:p>
        </p:txBody>
      </p:sp>
      <p:sp>
        <p:nvSpPr>
          <p:cNvPr id="4" name="Text Placeholder 3" descr="" title="">
            <a:extLst>
              <a:ext uri="{FF2B5EF4-FFF2-40B4-BE49-F238E27FC236}">
                <a16:creationId xmlns:a16="http://schemas.microsoft.com/office/drawing/2014/main" id="{AE04C9C0-2DAE-B186-40A6-F4BF75112662}"/>
              </a:ext>
            </a:extLst>
          </p:cNvPr>
          <p:cNvSpPr>
            <a:spLocks noGrp="1"/>
          </p:cNvSpPr>
          <p:nvPr>
            <p:ph type="body" sz="quarter" idx="16"/>
          </p:nvPr>
        </p:nvSpPr>
        <p:spPr>
          <a:xfrm>
            <a:off x="566731" y="895350"/>
            <a:ext cx="8035698" cy="365760"/>
          </a:xfrm>
        </p:spPr>
        <p:txBody>
          <a:bodyPr/>
          <a:lstStyle/>
          <a:p>
            <a:r>
              <a:rPr lang="en-US" dirty="0" err="1"/>
              <a:t>Keine</a:t>
            </a:r>
            <a:r>
              <a:rPr lang="en-US" dirty="0"/>
              <a:t> </a:t>
            </a:r>
            <a:r>
              <a:rPr lang="en-US" dirty="0" err="1"/>
              <a:t>Partei</a:t>
            </a:r>
            <a:r>
              <a:rPr lang="en-US" dirty="0"/>
              <a:t> </a:t>
            </a:r>
            <a:r>
              <a:rPr lang="en-US" dirty="0" err="1"/>
              <a:t>soll</a:t>
            </a:r>
            <a:r>
              <a:rPr lang="en-US" dirty="0"/>
              <a:t> dem </a:t>
            </a:r>
            <a:r>
              <a:rPr lang="en-US" dirty="0" err="1"/>
              <a:t>GwG</a:t>
            </a:r>
            <a:r>
              <a:rPr lang="en-US" dirty="0"/>
              <a:t> </a:t>
            </a:r>
            <a:r>
              <a:rPr lang="en-US" dirty="0" err="1"/>
              <a:t>unterstehen</a:t>
            </a:r>
            <a:endParaRPr lang="en-US" dirty="0"/>
          </a:p>
        </p:txBody>
      </p:sp>
      <p:sp>
        <p:nvSpPr>
          <p:cNvPr id="13" name="Content Placeholder 12" descr="" title="">
            <a:extLst>
              <a:ext uri="{FF2B5EF4-FFF2-40B4-BE49-F238E27FC236}">
                <a16:creationId xmlns:a16="http://schemas.microsoft.com/office/drawing/2014/main" id="{0C0F9887-5649-ED8E-FEFF-BB55B312BB17}"/>
              </a:ext>
            </a:extLst>
          </p:cNvPr>
          <p:cNvSpPr>
            <a:spLocks noGrp="1"/>
          </p:cNvSpPr>
          <p:nvPr>
            <p:ph sz="quarter" idx="4294967295"/>
          </p:nvPr>
        </p:nvSpPr>
        <p:spPr>
          <a:xfrm>
            <a:off x="566731" y="1504950"/>
            <a:ext cx="7815269" cy="2884487"/>
          </a:xfrm>
        </p:spPr>
        <p:txBody>
          <a:bodyPr/>
          <a:lstStyle/>
          <a:p>
            <a:pPr lvl="2"/>
            <a:r>
              <a:rPr lang="de-AT" sz="1400" dirty="0"/>
              <a:t>Weder die Objektgesellschaft noch ein externer Dienstleister sollen mit ihrer Tätigkeit in den Anwendungsbereich des Geldwäschereigesetzes (GwG) fallen.</a:t>
            </a:r>
          </a:p>
          <a:p>
            <a:pPr lvl="2"/>
            <a:r>
              <a:rPr lang="de-AT" sz="1400" dirty="0"/>
              <a:t>Objektgesellschaft </a:t>
            </a:r>
          </a:p>
          <a:p>
            <a:pPr lvl="3"/>
            <a:r>
              <a:rPr lang="de-AT" sz="1400" dirty="0"/>
              <a:t>Keine Investmentgesellschaft.</a:t>
            </a:r>
          </a:p>
          <a:p>
            <a:pPr lvl="3"/>
            <a:r>
              <a:rPr lang="de-AT" sz="1400" dirty="0"/>
              <a:t>Keine Sitzgesellschaft (betreffend Organe der Gesellschaft).</a:t>
            </a:r>
          </a:p>
          <a:p>
            <a:pPr lvl="3"/>
            <a:r>
              <a:rPr lang="de-AT" sz="1400" dirty="0"/>
              <a:t>Nimmt eine operative Tätigkeit wahr, nämlich Entwicklungs- und Bautätigkeit, selbst wenn Dritte diese Tätigkeiten ausführen.</a:t>
            </a:r>
          </a:p>
          <a:p>
            <a:pPr lvl="2"/>
            <a:r>
              <a:rPr lang="de-AT" sz="1400" dirty="0"/>
              <a:t>Dienstleister (Sponsor)</a:t>
            </a:r>
          </a:p>
          <a:p>
            <a:pPr lvl="3"/>
            <a:r>
              <a:rPr lang="de-AT" sz="1400" dirty="0"/>
              <a:t>Macht keine Finanzintermediation, also keine Dienstleistungen für den Zahlungsverkehr (Zugang zum e-Banking).</a:t>
            </a:r>
          </a:p>
          <a:p>
            <a:pPr lvl="3"/>
            <a:r>
              <a:rPr lang="de-AT" sz="1400" dirty="0"/>
              <a:t>Macht keine Vermögensverwaltung.</a:t>
            </a:r>
          </a:p>
        </p:txBody>
      </p:sp>
      <p:grpSp>
        <p:nvGrpSpPr>
          <p:cNvPr id="2" name="Group 1" descr="" title="">
            <a:extLst>
              <a:ext uri="{FF2B5EF4-FFF2-40B4-BE49-F238E27FC236}">
                <a16:creationId xmlns:a16="http://schemas.microsoft.com/office/drawing/2014/main" id="{0D250D13-A8D8-E985-139C-0013D47A0378}"/>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78641E4F-B5EE-8F71-A314-773F0E55A759}"/>
              </a:ext>
            </a:extLst>
          </p:cNvPr>
          <p:cNvSpPr>
            <a:spLocks noGrp="1"/>
          </p:cNvSpPr>
          <p:nvPr>
            <p:ph type="sldNum" sz="quarter" idx="10"/>
          </p:nvPr>
        </p:nvSpPr>
        <p:spPr/>
        <p:txBody>
          <a:bodyPr/>
          <a:lstStyle/>
          <a:p>
            <a:fld id="{26237FA6-B01B-4AC4-B2C4-042E0C4FC130}" type="slidenum">
              <a:rPr lang="en-GB" smtClean="0"/>
              <a:pPr/>
              <a:t>18</a:t>
            </a:fld>
            <a:endParaRPr lang="en-GB" dirty="0"/>
          </a:p>
        </p:txBody>
      </p:sp>
    </p:spTree>
    <p:extLst>
      <p:ext uri="{BB962C8B-B14F-4D97-AF65-F5344CB8AC3E}">
        <p14:creationId xmlns:p14="http://schemas.microsoft.com/office/powerpoint/2010/main" val="2985417955"/>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6B263904-0E0E-8308-AE1C-2BBAD32D2806}"/>
            </a:ext>
          </a:extLst>
        </p:cNvPr>
        <p:cNvGrpSpPr/>
        <p:nvPr/>
      </p:nvGrpSpPr>
      <p:grpSpPr>
        <a:xfrm>
          <a:off x="0" y="0"/>
          <a:ext cx="0" cy="0"/>
          <a:chOff x="0" y="0"/>
          <a:chExt cx="0" cy="0"/>
        </a:xfrm>
      </p:grpSpPr>
      <p:sp>
        <p:nvSpPr>
          <p:cNvPr id="7" name="Text Placeholder 6" descr="" title="">
            <a:extLst>
              <a:ext uri="{FF2B5EF4-FFF2-40B4-BE49-F238E27FC236}">
                <a16:creationId xmlns:a16="http://schemas.microsoft.com/office/drawing/2014/main" id="{02740834-60ED-B0C1-95C9-BF1E796D6CC6}"/>
              </a:ext>
            </a:extLst>
          </p:cNvPr>
          <p:cNvSpPr>
            <a:spLocks noGrp="1"/>
          </p:cNvSpPr>
          <p:nvPr>
            <p:ph type="body" sz="quarter" idx="10"/>
          </p:nvPr>
        </p:nvSpPr>
        <p:spPr>
          <a:solidFill>
            <a:schemeClr val="tx2"/>
          </a:solidFill>
        </p:spPr>
        <p:txBody>
          <a:bodyPr/>
          <a:lstStyle/>
          <a:p>
            <a:r>
              <a:rPr lang="en-GB" dirty="0"/>
              <a:t>3</a:t>
            </a:r>
          </a:p>
        </p:txBody>
      </p:sp>
      <p:sp>
        <p:nvSpPr>
          <p:cNvPr id="6" name="Title 5" descr="" title="">
            <a:extLst>
              <a:ext uri="{FF2B5EF4-FFF2-40B4-BE49-F238E27FC236}">
                <a16:creationId xmlns:a16="http://schemas.microsoft.com/office/drawing/2014/main" id="{94A487B1-81B4-DE54-6172-E96FBF1CBAC8}"/>
              </a:ext>
            </a:extLst>
          </p:cNvPr>
          <p:cNvSpPr>
            <a:spLocks noGrp="1"/>
          </p:cNvSpPr>
          <p:nvPr>
            <p:ph type="ctrTitle"/>
          </p:nvPr>
        </p:nvSpPr>
        <p:spPr>
          <a:xfrm>
            <a:off x="1437556" y="1501406"/>
            <a:ext cx="7022876" cy="1524000"/>
          </a:xfrm>
        </p:spPr>
        <p:txBody>
          <a:bodyPr/>
          <a:lstStyle/>
          <a:p>
            <a:r>
              <a:rPr lang="de-CH" sz="3800" dirty="0"/>
              <a:t>Verträge</a:t>
            </a:r>
            <a:endParaRPr lang="en-GB" sz="2400" b="0" dirty="0">
              <a:solidFill>
                <a:schemeClr val="tx2"/>
              </a:solidFill>
            </a:endParaRPr>
          </a:p>
        </p:txBody>
      </p:sp>
      <p:grpSp>
        <p:nvGrpSpPr>
          <p:cNvPr id="2" name="Group 1" descr="" title="">
            <a:extLst>
              <a:ext uri="{FF2B5EF4-FFF2-40B4-BE49-F238E27FC236}">
                <a16:creationId xmlns:a16="http://schemas.microsoft.com/office/drawing/2014/main" id="{0E333D2B-6362-13F8-3BCE-957A1F9A1341}"/>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2064373299"/>
      </p:ext>
    </p:extLst>
  </p:cSld>
  <p:clrMapOvr>
    <a:masterClrMapping/>
  </p:clrMapOvr>
</p:sld>
</file>

<file path=ppt/slides/slide2.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Title 4" descr="" title=""/>
          <p:cNvSpPr>
            <a:spLocks noGrp="1"/>
          </p:cNvSpPr>
          <p:nvPr>
            <p:ph type="title"/>
          </p:nvPr>
        </p:nvSpPr>
        <p:spPr>
          <a:xfrm>
            <a:off x="566738" y="285750"/>
            <a:ext cx="8037512" cy="453600"/>
          </a:xfrm>
        </p:spPr>
        <p:txBody>
          <a:bodyPr/>
          <a:lstStyle/>
          <a:p>
            <a:r>
              <a:rPr lang="en-US" sz="3000" dirty="0" err="1"/>
              <a:t>Überblick</a:t>
            </a:r>
            <a:endParaRPr lang="en-US" dirty="0"/>
          </a:p>
        </p:txBody>
      </p:sp>
      <p:graphicFrame>
        <p:nvGraphicFramePr>
          <p:cNvPr id="8" name="Table Placeholder 9" descr="" title=""/>
          <p:cNvGraphicFramePr>
            <a:graphicFrameLocks noGrp="1"/>
          </p:cNvGraphicFramePr>
          <p:nvPr>
            <p:ph type="tbl" sz="quarter" idx="10"/>
            <p:extLst>
              <p:ext uri="{D42A27DB-BD31-4B8C-83A1-F6EECF244321}">
                <p14:modId xmlns:p14="http://schemas.microsoft.com/office/powerpoint/2010/main" val="4148357881"/>
              </p:ext>
            </p:extLst>
          </p:nvPr>
        </p:nvGraphicFramePr>
        <p:xfrm>
          <a:off x="685800" y="1200150"/>
          <a:ext cx="7281862" cy="2395728"/>
        </p:xfrm>
        <a:graphic>
          <a:graphicData uri="http://schemas.openxmlformats.org/drawingml/2006/table">
            <a:tbl>
              <a:tblPr firstRow="1" bandRow="1">
                <a:tableStyleId>{5C22544A-7EE6-4342-B048-85BDC9FD1C3A}</a:tableStyleId>
              </a:tblPr>
              <a:tblGrid>
                <a:gridCol w="698498">
                  <a:extLst>
                    <a:ext uri="{9D8B030D-6E8A-4147-A177-3AD203B41FA5}">
                      <a16:colId xmlns:a16="http://schemas.microsoft.com/office/drawing/2014/main" val="20000"/>
                    </a:ext>
                  </a:extLst>
                </a:gridCol>
                <a:gridCol w="6583364">
                  <a:extLst>
                    <a:ext uri="{9D8B030D-6E8A-4147-A177-3AD203B41FA5}">
                      <a16:colId xmlns:a16="http://schemas.microsoft.com/office/drawing/2014/main" val="20002"/>
                    </a:ext>
                  </a:extLst>
                </a:gridCol>
              </a:tblGrid>
              <a:tr h="365760">
                <a:tc>
                  <a:txBody>
                    <a:bodyPr/>
                    <a:lstStyle/>
                    <a:p>
                      <a:pPr algn="l"/>
                      <a:r>
                        <a:rPr lang="en-GB" sz="1600" b="1" spc="0" dirty="0">
                          <a:solidFill>
                            <a:schemeClr val="tx2"/>
                          </a:solidFill>
                        </a:rPr>
                        <a:t>1</a:t>
                      </a:r>
                    </a:p>
                  </a:txBody>
                  <a:tcPr marL="0" marT="109728">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spc="0" dirty="0" err="1">
                          <a:solidFill>
                            <a:schemeClr val="tx1"/>
                          </a:solidFill>
                          <a:latin typeface="Arial" panose="020B0604020202020204" pitchFamily="34" charset="0"/>
                          <a:cs typeface="Arial" panose="020B0604020202020204" pitchFamily="34" charset="0"/>
                        </a:rPr>
                        <a:t>Grundmodell</a:t>
                      </a:r>
                      <a:r>
                        <a:rPr lang="en-GB" sz="1600" b="0" spc="0" dirty="0">
                          <a:solidFill>
                            <a:schemeClr val="tx1"/>
                          </a:solidFill>
                          <a:latin typeface="Arial" panose="020B0604020202020204" pitchFamily="34" charset="0"/>
                          <a:cs typeface="Arial" panose="020B0604020202020204" pitchFamily="34" charset="0"/>
                        </a:rPr>
                        <a:t>, </a:t>
                      </a:r>
                      <a:r>
                        <a:rPr lang="en-GB" sz="1600" b="0" spc="0" dirty="0" err="1">
                          <a:solidFill>
                            <a:schemeClr val="tx1"/>
                          </a:solidFill>
                          <a:latin typeface="Arial" panose="020B0604020202020204" pitchFamily="34" charset="0"/>
                          <a:cs typeface="Arial" panose="020B0604020202020204" pitchFamily="34" charset="0"/>
                        </a:rPr>
                        <a:t>Erscheinungsformen</a:t>
                      </a:r>
                      <a:r>
                        <a:rPr lang="en-GB" sz="1600" b="0" spc="0" dirty="0">
                          <a:solidFill>
                            <a:schemeClr val="tx1"/>
                          </a:solidFill>
                          <a:latin typeface="Arial" panose="020B0604020202020204" pitchFamily="34" charset="0"/>
                          <a:cs typeface="Arial" panose="020B0604020202020204" pitchFamily="34" charset="0"/>
                        </a:rPr>
                        <a:t> und </a:t>
                      </a:r>
                      <a:r>
                        <a:rPr lang="en-GB" sz="1600" b="0" spc="0" dirty="0" err="1">
                          <a:solidFill>
                            <a:schemeClr val="tx1"/>
                          </a:solidFill>
                          <a:latin typeface="Arial" panose="020B0604020202020204" pitchFamily="34" charset="0"/>
                          <a:cs typeface="Arial" panose="020B0604020202020204" pitchFamily="34" charset="0"/>
                        </a:rPr>
                        <a:t>Abgrenzungen</a:t>
                      </a:r>
                      <a:endParaRPr lang="en-GB" sz="1600" b="0" spc="0" dirty="0">
                        <a:solidFill>
                          <a:schemeClr val="tx1"/>
                        </a:solidFill>
                        <a:latin typeface="Arial" panose="020B0604020202020204" pitchFamily="34" charset="0"/>
                        <a:cs typeface="Arial" panose="020B0604020202020204" pitchFamily="34" charset="0"/>
                      </a:endParaRPr>
                    </a:p>
                  </a:txBody>
                  <a:tcPr marL="0" marR="0" marT="109728">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5760">
                <a:tc>
                  <a:txBody>
                    <a:bodyPr/>
                    <a:lstStyle/>
                    <a:p>
                      <a:pPr algn="l"/>
                      <a:r>
                        <a:rPr lang="en-GB" sz="1600" b="1" spc="0" dirty="0">
                          <a:solidFill>
                            <a:schemeClr val="tx2"/>
                          </a:solidFill>
                        </a:rPr>
                        <a:t>2</a:t>
                      </a:r>
                    </a:p>
                  </a:txBody>
                  <a:tcPr marL="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1600" b="0" spc="0" dirty="0">
                          <a:solidFill>
                            <a:schemeClr val="tx1"/>
                          </a:solidFill>
                          <a:latin typeface="Arial" panose="020B0604020202020204" pitchFamily="34" charset="0"/>
                          <a:cs typeface="Arial" panose="020B0604020202020204" pitchFamily="34" charset="0"/>
                        </a:rPr>
                        <a:t>Strukturierung</a:t>
                      </a:r>
                      <a:endParaRPr lang="en-GB" sz="1600" b="0" spc="0" dirty="0">
                        <a:solidFill>
                          <a:schemeClr val="tx1"/>
                        </a:solidFill>
                        <a:latin typeface="Arial" panose="020B0604020202020204" pitchFamily="34" charset="0"/>
                        <a:cs typeface="Arial" panose="020B0604020202020204" pitchFamily="34" charset="0"/>
                      </a:endParaRPr>
                    </a:p>
                  </a:txBody>
                  <a:tcPr marL="0" marR="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5760">
                <a:tc>
                  <a:txBody>
                    <a:bodyPr/>
                    <a:lstStyle/>
                    <a:p>
                      <a:pPr algn="l"/>
                      <a:r>
                        <a:rPr lang="en-GB" sz="1600" b="1" spc="0" dirty="0">
                          <a:solidFill>
                            <a:schemeClr val="tx2"/>
                          </a:solidFill>
                        </a:rPr>
                        <a:t>3</a:t>
                      </a:r>
                    </a:p>
                  </a:txBody>
                  <a:tcPr marL="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1600" b="0" kern="1200" spc="0" dirty="0">
                          <a:solidFill>
                            <a:schemeClr val="tx1"/>
                          </a:solidFill>
                          <a:latin typeface="+mn-lt"/>
                          <a:ea typeface="+mn-ea"/>
                          <a:cs typeface="+mn-cs"/>
                        </a:rPr>
                        <a:t>Verträge</a:t>
                      </a:r>
                      <a:endParaRPr lang="en-GB" sz="1600" b="0" kern="1200" spc="0" dirty="0">
                        <a:solidFill>
                          <a:schemeClr val="tx1"/>
                        </a:solidFill>
                        <a:latin typeface="+mn-lt"/>
                        <a:ea typeface="+mn-ea"/>
                        <a:cs typeface="+mn-cs"/>
                      </a:endParaRPr>
                    </a:p>
                  </a:txBody>
                  <a:tcPr marL="0" marR="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65760">
                <a:tc>
                  <a:txBody>
                    <a:bodyPr/>
                    <a:lstStyle/>
                    <a:p>
                      <a:pPr algn="l"/>
                      <a:r>
                        <a:rPr lang="en-GB" sz="1600" b="1" spc="0" dirty="0">
                          <a:solidFill>
                            <a:schemeClr val="tx2"/>
                          </a:solidFill>
                        </a:rPr>
                        <a:t>4</a:t>
                      </a:r>
                    </a:p>
                  </a:txBody>
                  <a:tcPr marL="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1600" b="0" spc="0" dirty="0">
                          <a:solidFill>
                            <a:schemeClr val="tx1"/>
                          </a:solidFill>
                        </a:rPr>
                        <a:t>Auflösung</a:t>
                      </a:r>
                      <a:endParaRPr lang="en-GB" sz="1600" b="0" spc="0" dirty="0">
                        <a:solidFill>
                          <a:schemeClr val="tx1"/>
                        </a:solidFill>
                      </a:endParaRPr>
                    </a:p>
                  </a:txBody>
                  <a:tcPr marL="0" marR="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65760">
                <a:tc>
                  <a:txBody>
                    <a:bodyPr/>
                    <a:lstStyle/>
                    <a:p>
                      <a:pPr algn="l"/>
                      <a:r>
                        <a:rPr lang="en-GB" sz="1600" b="1" spc="0" dirty="0">
                          <a:solidFill>
                            <a:schemeClr val="tx2"/>
                          </a:solidFill>
                        </a:rPr>
                        <a:t>5</a:t>
                      </a:r>
                    </a:p>
                  </a:txBody>
                  <a:tcPr marL="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spc="0" dirty="0" err="1">
                          <a:solidFill>
                            <a:schemeClr val="tx1"/>
                          </a:solidFill>
                        </a:rPr>
                        <a:t>Steuerliche</a:t>
                      </a:r>
                      <a:r>
                        <a:rPr lang="en-GB" sz="1600" b="0" spc="0" dirty="0">
                          <a:solidFill>
                            <a:schemeClr val="tx1"/>
                          </a:solidFill>
                        </a:rPr>
                        <a:t> </a:t>
                      </a:r>
                      <a:r>
                        <a:rPr lang="en-GB" sz="1600" b="0" spc="0" dirty="0" err="1">
                          <a:solidFill>
                            <a:schemeClr val="tx1"/>
                          </a:solidFill>
                        </a:rPr>
                        <a:t>Überlegungen</a:t>
                      </a:r>
                      <a:endParaRPr lang="en-GB" sz="1600" b="0" spc="0" dirty="0">
                        <a:solidFill>
                          <a:schemeClr val="tx1"/>
                        </a:solidFill>
                      </a:endParaRPr>
                    </a:p>
                  </a:txBody>
                  <a:tcPr marL="0" marR="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89026120"/>
                  </a:ext>
                </a:extLst>
              </a:tr>
              <a:tr h="365760">
                <a:tc>
                  <a:txBody>
                    <a:bodyPr/>
                    <a:lstStyle/>
                    <a:p>
                      <a:pPr algn="l"/>
                      <a:r>
                        <a:rPr lang="en-GB" sz="1600" b="1" spc="0" dirty="0">
                          <a:solidFill>
                            <a:schemeClr val="tx2"/>
                          </a:solidFill>
                        </a:rPr>
                        <a:t>6</a:t>
                      </a:r>
                    </a:p>
                  </a:txBody>
                  <a:tcPr marL="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spc="0" dirty="0">
                          <a:solidFill>
                            <a:schemeClr val="tx1"/>
                          </a:solidFill>
                        </a:rPr>
                        <a:t>L-</a:t>
                      </a:r>
                      <a:r>
                        <a:rPr lang="en-GB" sz="1600" b="0" spc="0" dirty="0" err="1">
                          <a:solidFill>
                            <a:schemeClr val="tx1"/>
                          </a:solidFill>
                        </a:rPr>
                        <a:t>QIF</a:t>
                      </a:r>
                      <a:r>
                        <a:rPr lang="en-GB" sz="1600" b="0" spc="0" dirty="0">
                          <a:solidFill>
                            <a:schemeClr val="tx1"/>
                          </a:solidFill>
                        </a:rPr>
                        <a:t>-</a:t>
                      </a:r>
                      <a:r>
                        <a:rPr lang="en-GB" sz="1600" b="0" spc="0" dirty="0" err="1">
                          <a:solidFill>
                            <a:schemeClr val="tx1"/>
                          </a:solidFill>
                        </a:rPr>
                        <a:t>KmGK</a:t>
                      </a:r>
                      <a:r>
                        <a:rPr lang="en-GB" sz="1600" b="0" spc="0" dirty="0">
                          <a:solidFill>
                            <a:schemeClr val="tx1"/>
                          </a:solidFill>
                        </a:rPr>
                        <a:t>: Eine Alternative </a:t>
                      </a:r>
                      <a:r>
                        <a:rPr lang="en-GB" sz="1600" b="0" spc="0" dirty="0" err="1">
                          <a:solidFill>
                            <a:schemeClr val="tx1"/>
                          </a:solidFill>
                        </a:rPr>
                        <a:t>zur</a:t>
                      </a:r>
                      <a:r>
                        <a:rPr lang="en-GB" sz="1600" b="0" spc="0" dirty="0">
                          <a:solidFill>
                            <a:schemeClr val="tx1"/>
                          </a:solidFill>
                        </a:rPr>
                        <a:t> AG?</a:t>
                      </a:r>
                    </a:p>
                  </a:txBody>
                  <a:tcPr marL="0" marR="0" marT="109728">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1890966"/>
                  </a:ext>
                </a:extLst>
              </a:tr>
            </a:tbl>
          </a:graphicData>
        </a:graphic>
      </p:graphicFrame>
      <p:grpSp>
        <p:nvGrpSpPr>
          <p:cNvPr id="3" name="Group 2" descr="" title="">
            <a:extLst>
              <a:ext uri="{FF2B5EF4-FFF2-40B4-BE49-F238E27FC236}">
                <a16:creationId xmlns:a16="http://schemas.microsoft.com/office/drawing/2014/main" id="{0C10E7B7-9E7C-41F9-960C-FB8B597F2842}"/>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780774820"/>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5149B4F9-0FC9-5175-AE7A-B6B54A01CF95}"/>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0C55050E-2967-C549-2934-F11D3962C3EE}"/>
              </a:ext>
            </a:extLst>
          </p:cNvPr>
          <p:cNvSpPr>
            <a:spLocks noGrp="1"/>
          </p:cNvSpPr>
          <p:nvPr>
            <p:ph type="title" idx="4294967295"/>
          </p:nvPr>
        </p:nvSpPr>
        <p:spPr>
          <a:xfrm>
            <a:off x="566735" y="635535"/>
            <a:ext cx="8037511" cy="411480"/>
          </a:xfrm>
        </p:spPr>
        <p:txBody>
          <a:bodyPr anchor="ctr">
            <a:normAutofit/>
          </a:bodyPr>
          <a:lstStyle/>
          <a:p>
            <a:r>
              <a:rPr lang="en-GB" sz="3000" dirty="0" err="1"/>
              <a:t>Vertragsübersicht</a:t>
            </a:r>
            <a:endParaRPr lang="en-GB" sz="3000" dirty="0"/>
          </a:p>
        </p:txBody>
      </p:sp>
      <p:pic>
        <p:nvPicPr>
          <p:cNvPr id="5" name="Picture 4" descr="" title="">
            <a:extLst>
              <a:ext uri="{FF2B5EF4-FFF2-40B4-BE49-F238E27FC236}">
                <a16:creationId xmlns:a16="http://schemas.microsoft.com/office/drawing/2014/main" id="{A5AF3542-739C-4809-3C6D-5D5D50B80B09}"/>
              </a:ext>
            </a:extLst>
          </p:cNvPr>
          <p:cNvPicPr>
            <a:picLocks noChangeAspect="1"/>
          </p:cNvPicPr>
          <p:nvPr/>
        </p:nvPicPr>
        <p:blipFill>
          <a:blip r:embed="rId2"/>
          <a:stretch>
            <a:fillRect/>
          </a:stretch>
        </p:blipFill>
        <p:spPr>
          <a:xfrm>
            <a:off x="1905000" y="1294972"/>
            <a:ext cx="6214426" cy="3823560"/>
          </a:xfrm>
          <a:prstGeom prst="rect">
            <a:avLst/>
          </a:prstGeom>
        </p:spPr>
      </p:pic>
      <p:sp>
        <p:nvSpPr>
          <p:cNvPr id="3" name="Slide Number Placeholder 3" descr="" title="">
            <a:extLst>
              <a:ext uri="{FF2B5EF4-FFF2-40B4-BE49-F238E27FC236}">
                <a16:creationId xmlns:a16="http://schemas.microsoft.com/office/drawing/2014/main" id="{36E057D7-C423-40E3-4949-7BA7F2E3DE25}"/>
              </a:ext>
            </a:extLst>
          </p:cNvPr>
          <p:cNvSpPr>
            <a:spLocks noGrp="1"/>
          </p:cNvSpPr>
          <p:nvPr>
            <p:ph type="sldNum" sz="quarter" idx="4"/>
          </p:nvPr>
        </p:nvSpPr>
        <p:spPr>
          <a:xfrm>
            <a:off x="7791169" y="4849813"/>
            <a:ext cx="813081" cy="198437"/>
          </a:xfrm>
          <a:prstGeom prst="rect">
            <a:avLst/>
          </a:prstGeom>
        </p:spPr>
        <p:txBody>
          <a:bodyPr vert="horz" lIns="0" tIns="0" rIns="0" bIns="0" rtlCol="0" anchor="ctr"/>
          <a:lstStyle>
            <a:lvl1pPr algn="r">
              <a:defRPr sz="1000">
                <a:solidFill>
                  <a:schemeClr val="tx1"/>
                </a:solidFill>
              </a:defRPr>
            </a:lvl1pPr>
          </a:lstStyle>
          <a:p>
            <a:fld id="{26237FA6-B01B-4AC4-B2C4-042E0C4FC130}" type="slidenum">
              <a:rPr lang="en-GB" smtClean="0"/>
              <a:pPr/>
              <a:t>20</a:t>
            </a:fld>
            <a:endParaRPr lang="en-GB" dirty="0"/>
          </a:p>
        </p:txBody>
      </p:sp>
    </p:spTree>
    <p:extLst>
      <p:ext uri="{BB962C8B-B14F-4D97-AF65-F5344CB8AC3E}">
        <p14:creationId xmlns:p14="http://schemas.microsoft.com/office/powerpoint/2010/main" val="421938945"/>
      </p:ext>
    </p:extLst>
  </p:cSld>
  <p:clrMapOvr>
    <a:masterClrMapping/>
  </p:clrMapOvr>
</p:sld>
</file>

<file path=ppt/slides/slide2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FFC6541-01FD-1D87-A39C-1BA8E67C9C6F}"/>
              </a:ext>
            </a:extLst>
          </p:cNvPr>
          <p:cNvSpPr>
            <a:spLocks noGrp="1"/>
          </p:cNvSpPr>
          <p:nvPr>
            <p:ph type="title"/>
          </p:nvPr>
        </p:nvSpPr>
        <p:spPr>
          <a:xfrm>
            <a:off x="566738" y="438150"/>
            <a:ext cx="8037512" cy="411480"/>
          </a:xfrm>
        </p:spPr>
        <p:txBody>
          <a:bodyPr/>
          <a:lstStyle/>
          <a:p>
            <a:endParaRPr lang="en-GB" sz="2000" b="0" dirty="0"/>
          </a:p>
        </p:txBody>
      </p:sp>
      <p:sp>
        <p:nvSpPr>
          <p:cNvPr id="3" name="Text Placeholder 2" descr="" title="">
            <a:extLst>
              <a:ext uri="{FF2B5EF4-FFF2-40B4-BE49-F238E27FC236}">
                <a16:creationId xmlns:a16="http://schemas.microsoft.com/office/drawing/2014/main" id="{6A9CDE1A-1CBB-20B8-38B8-BE964DDED182}"/>
              </a:ext>
            </a:extLst>
          </p:cNvPr>
          <p:cNvSpPr>
            <a:spLocks noGrp="1"/>
          </p:cNvSpPr>
          <p:nvPr>
            <p:ph type="body" sz="quarter" idx="16"/>
          </p:nvPr>
        </p:nvSpPr>
        <p:spPr>
          <a:xfrm>
            <a:off x="566731" y="742949"/>
            <a:ext cx="8035698" cy="456201"/>
          </a:xfrm>
        </p:spPr>
        <p:txBody>
          <a:bodyPr/>
          <a:lstStyle/>
          <a:p>
            <a:r>
              <a:rPr lang="en-GB" sz="3200" b="1" dirty="0" err="1"/>
              <a:t>Typische</a:t>
            </a:r>
            <a:r>
              <a:rPr lang="en-GB" sz="3200" b="1" dirty="0"/>
              <a:t> </a:t>
            </a:r>
            <a:r>
              <a:rPr lang="en-GB" sz="3200" b="1" dirty="0" err="1"/>
              <a:t>Verträge</a:t>
            </a:r>
            <a:endParaRPr lang="en-GB" sz="3200" b="1" dirty="0"/>
          </a:p>
        </p:txBody>
      </p:sp>
      <p:sp>
        <p:nvSpPr>
          <p:cNvPr id="5" name="Content Placeholder 12" descr="" title="">
            <a:extLst>
              <a:ext uri="{FF2B5EF4-FFF2-40B4-BE49-F238E27FC236}">
                <a16:creationId xmlns:a16="http://schemas.microsoft.com/office/drawing/2014/main" id="{DE2102FE-3531-A2EA-79AE-43BD92B7E384}"/>
              </a:ext>
            </a:extLst>
          </p:cNvPr>
          <p:cNvSpPr txBox="1">
            <a:spLocks/>
          </p:cNvSpPr>
          <p:nvPr/>
        </p:nvSpPr>
        <p:spPr>
          <a:xfrm>
            <a:off x="1383717" y="1718310"/>
            <a:ext cx="3035883"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Aktionärsbindungsvertrag </a:t>
            </a:r>
            <a:r>
              <a:rPr lang="de-DE" sz="1400" dirty="0"/>
              <a:t>zwischen Investoren und Sponsor oder </a:t>
            </a:r>
            <a:r>
              <a:rPr lang="de-DE" sz="1400" b="1" dirty="0"/>
              <a:t>Beteiligungsvertrag </a:t>
            </a:r>
            <a:r>
              <a:rPr lang="de-DE" sz="1400" dirty="0"/>
              <a:t>zwischen Sponsor und (je einzeln) Investor</a:t>
            </a:r>
          </a:p>
        </p:txBody>
      </p:sp>
      <p:sp>
        <p:nvSpPr>
          <p:cNvPr id="7" name="Oval 6" descr="" title="">
            <a:extLst>
              <a:ext uri="{FF2B5EF4-FFF2-40B4-BE49-F238E27FC236}">
                <a16:creationId xmlns:a16="http://schemas.microsoft.com/office/drawing/2014/main" id="{EF5C7351-BCD2-D3CB-2ED9-DE866214B2B3}"/>
              </a:ext>
            </a:extLst>
          </p:cNvPr>
          <p:cNvSpPr>
            <a:spLocks noChangeAspect="1"/>
          </p:cNvSpPr>
          <p:nvPr/>
        </p:nvSpPr>
        <p:spPr>
          <a:xfrm>
            <a:off x="566731" y="158115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12" name="Content Placeholder 12" descr="" title="">
            <a:extLst>
              <a:ext uri="{FF2B5EF4-FFF2-40B4-BE49-F238E27FC236}">
                <a16:creationId xmlns:a16="http://schemas.microsoft.com/office/drawing/2014/main" id="{7B9E296C-D4A0-FB72-9758-F292958D3EBD}"/>
              </a:ext>
            </a:extLst>
          </p:cNvPr>
          <p:cNvSpPr txBox="1">
            <a:spLocks/>
          </p:cNvSpPr>
          <p:nvPr/>
        </p:nvSpPr>
        <p:spPr>
          <a:xfrm>
            <a:off x="1383718" y="2553970"/>
            <a:ext cx="3188282"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Grundstückkaufvertrag</a:t>
            </a:r>
            <a:r>
              <a:rPr lang="de-DE" sz="1400" dirty="0"/>
              <a:t> zwischen Objektgesellschaft und Verkäufer</a:t>
            </a:r>
          </a:p>
        </p:txBody>
      </p:sp>
      <p:sp>
        <p:nvSpPr>
          <p:cNvPr id="14" name="Oval 13" descr="" title="">
            <a:extLst>
              <a:ext uri="{FF2B5EF4-FFF2-40B4-BE49-F238E27FC236}">
                <a16:creationId xmlns:a16="http://schemas.microsoft.com/office/drawing/2014/main" id="{AFB7121E-8E2B-0896-0A70-F11A9FC78565}"/>
              </a:ext>
            </a:extLst>
          </p:cNvPr>
          <p:cNvSpPr>
            <a:spLocks noChangeAspect="1"/>
          </p:cNvSpPr>
          <p:nvPr/>
        </p:nvSpPr>
        <p:spPr>
          <a:xfrm>
            <a:off x="566731" y="241681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21" name="Oval 20" descr="" title="">
            <a:extLst>
              <a:ext uri="{FF2B5EF4-FFF2-40B4-BE49-F238E27FC236}">
                <a16:creationId xmlns:a16="http://schemas.microsoft.com/office/drawing/2014/main" id="{474B5E81-7684-EC72-E2D7-3715EEC5EF39}"/>
              </a:ext>
            </a:extLst>
          </p:cNvPr>
          <p:cNvSpPr>
            <a:spLocks noChangeAspect="1"/>
          </p:cNvSpPr>
          <p:nvPr/>
        </p:nvSpPr>
        <p:spPr>
          <a:xfrm>
            <a:off x="566731" y="325247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19" name="Content Placeholder 12" descr="" title="">
            <a:extLst>
              <a:ext uri="{FF2B5EF4-FFF2-40B4-BE49-F238E27FC236}">
                <a16:creationId xmlns:a16="http://schemas.microsoft.com/office/drawing/2014/main" id="{0C7FBCF8-6D30-5BA0-A6DC-6AF62AA2DA92}"/>
              </a:ext>
            </a:extLst>
          </p:cNvPr>
          <p:cNvSpPr txBox="1">
            <a:spLocks/>
          </p:cNvSpPr>
          <p:nvPr/>
        </p:nvSpPr>
        <p:spPr>
          <a:xfrm>
            <a:off x="1383718" y="3389630"/>
            <a:ext cx="3264482"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Geschäftsführungsvertrag</a:t>
            </a:r>
            <a:r>
              <a:rPr lang="de-DE" sz="1400" dirty="0"/>
              <a:t> zwischen Objektgesellschaft und Sponsor</a:t>
            </a:r>
          </a:p>
        </p:txBody>
      </p:sp>
      <p:sp>
        <p:nvSpPr>
          <p:cNvPr id="26" name="Content Placeholder 12" descr="" title="">
            <a:extLst>
              <a:ext uri="{FF2B5EF4-FFF2-40B4-BE49-F238E27FC236}">
                <a16:creationId xmlns:a16="http://schemas.microsoft.com/office/drawing/2014/main" id="{75CC3D62-8E28-750B-D31E-D7E26484C11F}"/>
              </a:ext>
            </a:extLst>
          </p:cNvPr>
          <p:cNvSpPr txBox="1">
            <a:spLocks/>
          </p:cNvSpPr>
          <p:nvPr/>
        </p:nvSpPr>
        <p:spPr>
          <a:xfrm>
            <a:off x="1383718" y="4225290"/>
            <a:ext cx="3264482"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Entwicklungsvereinbarung </a:t>
            </a:r>
            <a:r>
              <a:rPr lang="de-DE" sz="1400" dirty="0"/>
              <a:t>zwischen Objektgesellschaft und Sponsor (oder einem Dritten)</a:t>
            </a:r>
          </a:p>
        </p:txBody>
      </p:sp>
      <p:sp>
        <p:nvSpPr>
          <p:cNvPr id="28" name="Oval 27" descr="" title="">
            <a:extLst>
              <a:ext uri="{FF2B5EF4-FFF2-40B4-BE49-F238E27FC236}">
                <a16:creationId xmlns:a16="http://schemas.microsoft.com/office/drawing/2014/main" id="{83AB567E-2D9C-C165-7B12-CF5B7D7FC514}"/>
              </a:ext>
            </a:extLst>
          </p:cNvPr>
          <p:cNvSpPr>
            <a:spLocks noChangeAspect="1"/>
          </p:cNvSpPr>
          <p:nvPr/>
        </p:nvSpPr>
        <p:spPr>
          <a:xfrm>
            <a:off x="566731" y="408813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33" name="Content Placeholder 12" descr="" title="">
            <a:extLst>
              <a:ext uri="{FF2B5EF4-FFF2-40B4-BE49-F238E27FC236}">
                <a16:creationId xmlns:a16="http://schemas.microsoft.com/office/drawing/2014/main" id="{CDDD8DAA-23D0-A475-4CE5-A5134856FB9A}"/>
              </a:ext>
            </a:extLst>
          </p:cNvPr>
          <p:cNvSpPr txBox="1">
            <a:spLocks/>
          </p:cNvSpPr>
          <p:nvPr/>
        </p:nvSpPr>
        <p:spPr>
          <a:xfrm>
            <a:off x="5769986" y="1718310"/>
            <a:ext cx="2764413"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Totalunternehmer-Werkvertrag</a:t>
            </a:r>
            <a:r>
              <a:rPr lang="de-DE" sz="1400" dirty="0"/>
              <a:t> zwischen Objektgesellschaft und Sponsor (oder Drittem) </a:t>
            </a:r>
          </a:p>
        </p:txBody>
      </p:sp>
      <p:sp>
        <p:nvSpPr>
          <p:cNvPr id="40" name="Content Placeholder 12" descr="" title="">
            <a:extLst>
              <a:ext uri="{FF2B5EF4-FFF2-40B4-BE49-F238E27FC236}">
                <a16:creationId xmlns:a16="http://schemas.microsoft.com/office/drawing/2014/main" id="{D4E1E7D1-0A28-7D57-F80C-615F272E6B55}"/>
              </a:ext>
            </a:extLst>
          </p:cNvPr>
          <p:cNvSpPr txBox="1">
            <a:spLocks/>
          </p:cNvSpPr>
          <p:nvPr/>
        </p:nvSpPr>
        <p:spPr>
          <a:xfrm>
            <a:off x="5769986" y="2553970"/>
            <a:ext cx="2834263"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Vermarktungsvertrag</a:t>
            </a:r>
            <a:r>
              <a:rPr lang="de-DE" sz="1400" dirty="0"/>
              <a:t> zwischen Objektgesellschaft und Sponsor (oder Drittem)</a:t>
            </a:r>
          </a:p>
        </p:txBody>
      </p:sp>
      <p:sp>
        <p:nvSpPr>
          <p:cNvPr id="42" name="Oval 41" descr="" title="">
            <a:extLst>
              <a:ext uri="{FF2B5EF4-FFF2-40B4-BE49-F238E27FC236}">
                <a16:creationId xmlns:a16="http://schemas.microsoft.com/office/drawing/2014/main" id="{C9012C64-D48E-3CC4-B828-81D62DD9A4D1}"/>
              </a:ext>
            </a:extLst>
          </p:cNvPr>
          <p:cNvSpPr>
            <a:spLocks noChangeAspect="1"/>
          </p:cNvSpPr>
          <p:nvPr/>
        </p:nvSpPr>
        <p:spPr>
          <a:xfrm>
            <a:off x="4953000" y="241681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47" name="Content Placeholder 12" descr="" title="">
            <a:extLst>
              <a:ext uri="{FF2B5EF4-FFF2-40B4-BE49-F238E27FC236}">
                <a16:creationId xmlns:a16="http://schemas.microsoft.com/office/drawing/2014/main" id="{26E15D81-BA6D-C8A9-69E4-CE4ADD822ABE}"/>
              </a:ext>
            </a:extLst>
          </p:cNvPr>
          <p:cNvSpPr txBox="1">
            <a:spLocks/>
          </p:cNvSpPr>
          <p:nvPr/>
        </p:nvSpPr>
        <p:spPr>
          <a:xfrm>
            <a:off x="5769986" y="3389630"/>
            <a:ext cx="2916813"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Verkaufsverträge</a:t>
            </a:r>
            <a:r>
              <a:rPr lang="de-DE" sz="1400" dirty="0"/>
              <a:t> zwischen Objektgesellschaft und  Endkäufern </a:t>
            </a:r>
          </a:p>
        </p:txBody>
      </p:sp>
      <p:sp>
        <p:nvSpPr>
          <p:cNvPr id="49" name="Oval 48" descr="" title="">
            <a:extLst>
              <a:ext uri="{FF2B5EF4-FFF2-40B4-BE49-F238E27FC236}">
                <a16:creationId xmlns:a16="http://schemas.microsoft.com/office/drawing/2014/main" id="{6B86F641-63BD-EEB8-600E-14489C6942E8}"/>
              </a:ext>
            </a:extLst>
          </p:cNvPr>
          <p:cNvSpPr>
            <a:spLocks noChangeAspect="1"/>
          </p:cNvSpPr>
          <p:nvPr/>
        </p:nvSpPr>
        <p:spPr>
          <a:xfrm>
            <a:off x="4953000" y="325247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grpSp>
        <p:nvGrpSpPr>
          <p:cNvPr id="73" name="Group 72" descr="" title="">
            <a:extLst>
              <a:ext uri="{FF2B5EF4-FFF2-40B4-BE49-F238E27FC236}">
                <a16:creationId xmlns:a16="http://schemas.microsoft.com/office/drawing/2014/main" id="{01D34F81-71B5-9B49-1923-5A5AF57A5A0B}"/>
              </a:ext>
            </a:extLst>
          </p:cNvPr>
          <p:cNvGrpSpPr/>
          <p:nvPr/>
        </p:nvGrpSpPr>
        <p:grpSpPr>
          <a:xfrm>
            <a:off x="758660" y="4223703"/>
            <a:ext cx="347663" cy="460375"/>
            <a:chOff x="465100" y="4253667"/>
            <a:chExt cx="347663" cy="460375"/>
          </a:xfrm>
        </p:grpSpPr>
        <p:sp>
          <p:nvSpPr>
            <p:cNvPr id="74" name="docshape48" descr="" title="">
              <a:extLst>
                <a:ext uri="{FF2B5EF4-FFF2-40B4-BE49-F238E27FC236}">
                  <a16:creationId xmlns:a16="http://schemas.microsoft.com/office/drawing/2014/main" id="{FEF4EE99-E55F-B291-5DBC-6B50940B32CD}"/>
                </a:ext>
              </a:extLst>
            </p:cNvPr>
            <p:cNvSpPr>
              <a:spLocks/>
            </p:cNvSpPr>
            <p:nvPr/>
          </p:nvSpPr>
          <p:spPr bwMode="auto">
            <a:xfrm>
              <a:off x="465100" y="4253667"/>
              <a:ext cx="347663" cy="460375"/>
            </a:xfrm>
            <a:custGeom>
              <a:avLst/>
              <a:gdLst>
                <a:gd name="T0" fmla="+- 0 13318 13103"/>
                <a:gd name="T1" fmla="*/ T0 w 546"/>
                <a:gd name="T2" fmla="+- 0 5262 4564"/>
                <a:gd name="T3" fmla="*/ 5262 h 725"/>
                <a:gd name="T4" fmla="+- 0 13341 13103"/>
                <a:gd name="T5" fmla="*/ T4 w 546"/>
                <a:gd name="T6" fmla="+- 0 5281 4564"/>
                <a:gd name="T7" fmla="*/ 5281 h 725"/>
                <a:gd name="T8" fmla="+- 0 13372 13103"/>
                <a:gd name="T9" fmla="*/ T8 w 546"/>
                <a:gd name="T10" fmla="+- 0 5288 4564"/>
                <a:gd name="T11" fmla="*/ 5288 h 725"/>
                <a:gd name="T12" fmla="+- 0 13404 13103"/>
                <a:gd name="T13" fmla="*/ T12 w 546"/>
                <a:gd name="T14" fmla="+- 0 5281 4564"/>
                <a:gd name="T15" fmla="*/ 5281 h 725"/>
                <a:gd name="T16" fmla="+- 0 13426 13103"/>
                <a:gd name="T17" fmla="*/ T16 w 546"/>
                <a:gd name="T18" fmla="+- 0 5262 4564"/>
                <a:gd name="T19" fmla="*/ 5262 h 725"/>
                <a:gd name="T20" fmla="+- 0 13256 13103"/>
                <a:gd name="T21" fmla="*/ T20 w 546"/>
                <a:gd name="T22" fmla="+- 0 5173 4564"/>
                <a:gd name="T23" fmla="*/ 5173 h 725"/>
                <a:gd name="T24" fmla="+- 0 13260 13103"/>
                <a:gd name="T25" fmla="*/ T24 w 546"/>
                <a:gd name="T26" fmla="+- 0 5226 4564"/>
                <a:gd name="T27" fmla="*/ 5226 h 725"/>
                <a:gd name="T28" fmla="+- 0 13288 13103"/>
                <a:gd name="T29" fmla="*/ T28 w 546"/>
                <a:gd name="T30" fmla="+- 0 5258 4564"/>
                <a:gd name="T31" fmla="*/ 5258 h 725"/>
                <a:gd name="T32" fmla="+- 0 13439 13103"/>
                <a:gd name="T33" fmla="*/ T32 w 546"/>
                <a:gd name="T34" fmla="+- 0 5262 4564"/>
                <a:gd name="T35" fmla="*/ 5262 h 725"/>
                <a:gd name="T36" fmla="+- 0 13358 13103"/>
                <a:gd name="T37" fmla="*/ T36 w 546"/>
                <a:gd name="T38" fmla="+- 0 5259 4564"/>
                <a:gd name="T39" fmla="*/ 5259 h 725"/>
                <a:gd name="T40" fmla="+- 0 13332 13103"/>
                <a:gd name="T41" fmla="*/ T40 w 546"/>
                <a:gd name="T42" fmla="+- 0 5233 4564"/>
                <a:gd name="T43" fmla="*/ 5233 h 725"/>
                <a:gd name="T44" fmla="+- 0 13305 13103"/>
                <a:gd name="T45" fmla="*/ T44 w 546"/>
                <a:gd name="T46" fmla="+- 0 5233 4564"/>
                <a:gd name="T47" fmla="*/ 5233 h 725"/>
                <a:gd name="T48" fmla="+- 0 13289 13103"/>
                <a:gd name="T49" fmla="*/ T48 w 546"/>
                <a:gd name="T50" fmla="+- 0 5220 4564"/>
                <a:gd name="T51" fmla="*/ 5220 h 725"/>
                <a:gd name="T52" fmla="+- 0 13496 13103"/>
                <a:gd name="T53" fmla="*/ T52 w 546"/>
                <a:gd name="T54" fmla="+- 0 5203 4564"/>
                <a:gd name="T55" fmla="*/ 5203 h 725"/>
                <a:gd name="T56" fmla="+- 0 13496 13103"/>
                <a:gd name="T57" fmla="*/ T56 w 546"/>
                <a:gd name="T58" fmla="+- 0 5173 4564"/>
                <a:gd name="T59" fmla="*/ 5173 h 725"/>
                <a:gd name="T60" fmla="+- 0 13467 13103"/>
                <a:gd name="T61" fmla="*/ T60 w 546"/>
                <a:gd name="T62" fmla="+- 0 5203 4564"/>
                <a:gd name="T63" fmla="*/ 5203 h 725"/>
                <a:gd name="T64" fmla="+- 0 13459 13103"/>
                <a:gd name="T65" fmla="*/ T64 w 546"/>
                <a:gd name="T66" fmla="+- 0 5225 4564"/>
                <a:gd name="T67" fmla="*/ 5225 h 725"/>
                <a:gd name="T68" fmla="+- 0 13439 13103"/>
                <a:gd name="T69" fmla="*/ T68 w 546"/>
                <a:gd name="T70" fmla="+- 0 5233 4564"/>
                <a:gd name="T71" fmla="*/ 5233 h 725"/>
                <a:gd name="T72" fmla="+- 0 13398 13103"/>
                <a:gd name="T73" fmla="*/ T72 w 546"/>
                <a:gd name="T74" fmla="+- 0 5251 4564"/>
                <a:gd name="T75" fmla="*/ 5251 h 725"/>
                <a:gd name="T76" fmla="+- 0 13453 13103"/>
                <a:gd name="T77" fmla="*/ T76 w 546"/>
                <a:gd name="T78" fmla="+- 0 5259 4564"/>
                <a:gd name="T79" fmla="*/ 5259 h 725"/>
                <a:gd name="T80" fmla="+- 0 13480 13103"/>
                <a:gd name="T81" fmla="*/ T80 w 546"/>
                <a:gd name="T82" fmla="+- 0 5244 4564"/>
                <a:gd name="T83" fmla="*/ 5244 h 725"/>
                <a:gd name="T84" fmla="+- 0 13496 13103"/>
                <a:gd name="T85" fmla="*/ T84 w 546"/>
                <a:gd name="T86" fmla="+- 0 5203 4564"/>
                <a:gd name="T87" fmla="*/ 5203 h 725"/>
                <a:gd name="T88" fmla="+- 0 13304 13103"/>
                <a:gd name="T89" fmla="*/ T88 w 546"/>
                <a:gd name="T90" fmla="+- 0 4574 4564"/>
                <a:gd name="T91" fmla="*/ 4574 h 725"/>
                <a:gd name="T92" fmla="+- 0 13183 13103"/>
                <a:gd name="T93" fmla="*/ T92 w 546"/>
                <a:gd name="T94" fmla="+- 0 4645 4564"/>
                <a:gd name="T95" fmla="*/ 4645 h 725"/>
                <a:gd name="T96" fmla="+- 0 13113 13103"/>
                <a:gd name="T97" fmla="*/ T96 w 546"/>
                <a:gd name="T98" fmla="+- 0 4765 4564"/>
                <a:gd name="T99" fmla="*/ 4765 h 725"/>
                <a:gd name="T100" fmla="+- 0 13111 13103"/>
                <a:gd name="T101" fmla="*/ T100 w 546"/>
                <a:gd name="T102" fmla="+- 0 4902 4564"/>
                <a:gd name="T103" fmla="*/ 4902 h 725"/>
                <a:gd name="T104" fmla="+- 0 13168 13103"/>
                <a:gd name="T105" fmla="*/ T104 w 546"/>
                <a:gd name="T106" fmla="+- 0 5014 4564"/>
                <a:gd name="T107" fmla="*/ 5014 h 725"/>
                <a:gd name="T108" fmla="+- 0 13224 13103"/>
                <a:gd name="T109" fmla="*/ T108 w 546"/>
                <a:gd name="T110" fmla="+- 0 5064 4564"/>
                <a:gd name="T111" fmla="*/ 5064 h 725"/>
                <a:gd name="T112" fmla="+- 0 13258 13103"/>
                <a:gd name="T113" fmla="*/ T112 w 546"/>
                <a:gd name="T114" fmla="+- 0 5143 4564"/>
                <a:gd name="T115" fmla="*/ 5143 h 725"/>
                <a:gd name="T116" fmla="+- 0 13494 13103"/>
                <a:gd name="T117" fmla="*/ T116 w 546"/>
                <a:gd name="T118" fmla="+- 0 5114 4564"/>
                <a:gd name="T119" fmla="*/ 5114 h 725"/>
                <a:gd name="T120" fmla="+- 0 13287 13103"/>
                <a:gd name="T121" fmla="*/ T120 w 546"/>
                <a:gd name="T122" fmla="+- 0 5092 4564"/>
                <a:gd name="T123" fmla="*/ 5092 h 725"/>
                <a:gd name="T124" fmla="+- 0 13269 13103"/>
                <a:gd name="T125" fmla="*/ T124 w 546"/>
                <a:gd name="T126" fmla="+- 0 5055 4564"/>
                <a:gd name="T127" fmla="*/ 5055 h 725"/>
                <a:gd name="T128" fmla="+- 0 13232 13103"/>
                <a:gd name="T129" fmla="*/ T128 w 546"/>
                <a:gd name="T130" fmla="+- 0 5035 4564"/>
                <a:gd name="T131" fmla="*/ 5035 h 725"/>
                <a:gd name="T132" fmla="+- 0 13159 13103"/>
                <a:gd name="T133" fmla="*/ T132 w 546"/>
                <a:gd name="T134" fmla="+- 0 4948 4564"/>
                <a:gd name="T135" fmla="*/ 4948 h 725"/>
                <a:gd name="T136" fmla="+- 0 13132 13103"/>
                <a:gd name="T137" fmla="*/ T136 w 546"/>
                <a:gd name="T138" fmla="+- 0 4838 4564"/>
                <a:gd name="T139" fmla="*/ 4838 h 725"/>
                <a:gd name="T140" fmla="+- 0 13179 13103"/>
                <a:gd name="T141" fmla="*/ T140 w 546"/>
                <a:gd name="T142" fmla="+- 0 4693 4564"/>
                <a:gd name="T143" fmla="*/ 4693 h 725"/>
                <a:gd name="T144" fmla="+- 0 13299 13103"/>
                <a:gd name="T145" fmla="*/ T144 w 546"/>
                <a:gd name="T146" fmla="+- 0 4606 4564"/>
                <a:gd name="T147" fmla="*/ 4606 h 725"/>
                <a:gd name="T148" fmla="+- 0 13494 13103"/>
                <a:gd name="T149" fmla="*/ T148 w 546"/>
                <a:gd name="T150" fmla="+- 0 4593 4564"/>
                <a:gd name="T151" fmla="*/ 4593 h 725"/>
                <a:gd name="T152" fmla="+- 0 13376 13103"/>
                <a:gd name="T153" fmla="*/ T152 w 546"/>
                <a:gd name="T154" fmla="+- 0 4564 4564"/>
                <a:gd name="T155" fmla="*/ 4564 h 725"/>
                <a:gd name="T156" fmla="+- 0 13376 13103"/>
                <a:gd name="T157" fmla="*/ T156 w 546"/>
                <a:gd name="T158" fmla="+- 0 4593 4564"/>
                <a:gd name="T159" fmla="*/ 4593 h 725"/>
                <a:gd name="T160" fmla="+- 0 13520 13103"/>
                <a:gd name="T161" fmla="*/ T160 w 546"/>
                <a:gd name="T162" fmla="+- 0 4641 4564"/>
                <a:gd name="T163" fmla="*/ 4641 h 725"/>
                <a:gd name="T164" fmla="+- 0 13607 13103"/>
                <a:gd name="T165" fmla="*/ T164 w 546"/>
                <a:gd name="T166" fmla="+- 0 4761 4564"/>
                <a:gd name="T167" fmla="*/ 4761 h 725"/>
                <a:gd name="T168" fmla="+- 0 13613 13103"/>
                <a:gd name="T169" fmla="*/ T168 w 546"/>
                <a:gd name="T170" fmla="+- 0 4895 4564"/>
                <a:gd name="T171" fmla="*/ 4895 h 725"/>
                <a:gd name="T172" fmla="+- 0 13561 13103"/>
                <a:gd name="T173" fmla="*/ T172 w 546"/>
                <a:gd name="T174" fmla="+- 0 4997 4564"/>
                <a:gd name="T175" fmla="*/ 4997 h 725"/>
                <a:gd name="T176" fmla="+- 0 13499 13103"/>
                <a:gd name="T177" fmla="*/ T176 w 546"/>
                <a:gd name="T178" fmla="+- 0 5047 4564"/>
                <a:gd name="T179" fmla="*/ 5047 h 725"/>
                <a:gd name="T180" fmla="+- 0 13470 13103"/>
                <a:gd name="T181" fmla="*/ T180 w 546"/>
                <a:gd name="T182" fmla="+- 0 5070 4564"/>
                <a:gd name="T183" fmla="*/ 5070 h 725"/>
                <a:gd name="T184" fmla="+- 0 13465 13103"/>
                <a:gd name="T185" fmla="*/ T184 w 546"/>
                <a:gd name="T186" fmla="+- 0 5114 4564"/>
                <a:gd name="T187" fmla="*/ 5114 h 725"/>
                <a:gd name="T188" fmla="+- 0 13494 13103"/>
                <a:gd name="T189" fmla="*/ T188 w 546"/>
                <a:gd name="T190" fmla="+- 0 5082 4564"/>
                <a:gd name="T191" fmla="*/ 5082 h 725"/>
                <a:gd name="T192" fmla="+- 0 13536 13103"/>
                <a:gd name="T193" fmla="*/ T192 w 546"/>
                <a:gd name="T194" fmla="+- 0 5059 4564"/>
                <a:gd name="T195" fmla="*/ 5059 h 725"/>
                <a:gd name="T196" fmla="+- 0 13618 13103"/>
                <a:gd name="T197" fmla="*/ T196 w 546"/>
                <a:gd name="T198" fmla="+- 0 4963 4564"/>
                <a:gd name="T199" fmla="*/ 4963 h 725"/>
                <a:gd name="T200" fmla="+- 0 13649 13103"/>
                <a:gd name="T201" fmla="*/ T200 w 546"/>
                <a:gd name="T202" fmla="+- 0 4838 4564"/>
                <a:gd name="T203" fmla="*/ 4838 h 725"/>
                <a:gd name="T204" fmla="+- 0 13612 13103"/>
                <a:gd name="T205" fmla="*/ T204 w 546"/>
                <a:gd name="T206" fmla="+- 0 4700 4564"/>
                <a:gd name="T207" fmla="*/ 4700 h 725"/>
                <a:gd name="T208" fmla="+- 0 13514 13103"/>
                <a:gd name="T209" fmla="*/ T208 w 546"/>
                <a:gd name="T210" fmla="+- 0 4602 4564"/>
                <a:gd name="T211" fmla="*/ 4602 h 72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Lst>
              <a:rect l="0" t="0" r="r" b="b"/>
              <a:pathLst>
                <a:path w="546" h="725">
                  <a:moveTo>
                    <a:pt x="323" y="698"/>
                  </a:moveTo>
                  <a:lnTo>
                    <a:pt x="215" y="698"/>
                  </a:lnTo>
                  <a:lnTo>
                    <a:pt x="225" y="708"/>
                  </a:lnTo>
                  <a:lnTo>
                    <a:pt x="238" y="717"/>
                  </a:lnTo>
                  <a:lnTo>
                    <a:pt x="253" y="722"/>
                  </a:lnTo>
                  <a:lnTo>
                    <a:pt x="269" y="724"/>
                  </a:lnTo>
                  <a:lnTo>
                    <a:pt x="286" y="722"/>
                  </a:lnTo>
                  <a:lnTo>
                    <a:pt x="301" y="717"/>
                  </a:lnTo>
                  <a:lnTo>
                    <a:pt x="313" y="708"/>
                  </a:lnTo>
                  <a:lnTo>
                    <a:pt x="323" y="698"/>
                  </a:lnTo>
                  <a:close/>
                  <a:moveTo>
                    <a:pt x="393" y="609"/>
                  </a:moveTo>
                  <a:lnTo>
                    <a:pt x="153" y="609"/>
                  </a:lnTo>
                  <a:lnTo>
                    <a:pt x="153" y="636"/>
                  </a:lnTo>
                  <a:lnTo>
                    <a:pt x="157" y="662"/>
                  </a:lnTo>
                  <a:lnTo>
                    <a:pt x="168" y="682"/>
                  </a:lnTo>
                  <a:lnTo>
                    <a:pt x="185" y="694"/>
                  </a:lnTo>
                  <a:lnTo>
                    <a:pt x="209" y="698"/>
                  </a:lnTo>
                  <a:lnTo>
                    <a:pt x="336" y="698"/>
                  </a:lnTo>
                  <a:lnTo>
                    <a:pt x="350" y="695"/>
                  </a:lnTo>
                  <a:lnTo>
                    <a:pt x="255" y="695"/>
                  </a:lnTo>
                  <a:lnTo>
                    <a:pt x="244" y="687"/>
                  </a:lnTo>
                  <a:lnTo>
                    <a:pt x="229" y="669"/>
                  </a:lnTo>
                  <a:lnTo>
                    <a:pt x="209" y="669"/>
                  </a:lnTo>
                  <a:lnTo>
                    <a:pt x="202" y="669"/>
                  </a:lnTo>
                  <a:lnTo>
                    <a:pt x="193" y="665"/>
                  </a:lnTo>
                  <a:lnTo>
                    <a:pt x="186" y="656"/>
                  </a:lnTo>
                  <a:lnTo>
                    <a:pt x="182" y="639"/>
                  </a:lnTo>
                  <a:lnTo>
                    <a:pt x="393" y="639"/>
                  </a:lnTo>
                  <a:lnTo>
                    <a:pt x="393" y="636"/>
                  </a:lnTo>
                  <a:lnTo>
                    <a:pt x="393" y="609"/>
                  </a:lnTo>
                  <a:close/>
                  <a:moveTo>
                    <a:pt x="393" y="639"/>
                  </a:moveTo>
                  <a:lnTo>
                    <a:pt x="364" y="639"/>
                  </a:lnTo>
                  <a:lnTo>
                    <a:pt x="362" y="651"/>
                  </a:lnTo>
                  <a:lnTo>
                    <a:pt x="356" y="661"/>
                  </a:lnTo>
                  <a:lnTo>
                    <a:pt x="347" y="667"/>
                  </a:lnTo>
                  <a:lnTo>
                    <a:pt x="336" y="669"/>
                  </a:lnTo>
                  <a:lnTo>
                    <a:pt x="309" y="669"/>
                  </a:lnTo>
                  <a:lnTo>
                    <a:pt x="295" y="687"/>
                  </a:lnTo>
                  <a:lnTo>
                    <a:pt x="283" y="695"/>
                  </a:lnTo>
                  <a:lnTo>
                    <a:pt x="350" y="695"/>
                  </a:lnTo>
                  <a:lnTo>
                    <a:pt x="359" y="694"/>
                  </a:lnTo>
                  <a:lnTo>
                    <a:pt x="377" y="680"/>
                  </a:lnTo>
                  <a:lnTo>
                    <a:pt x="389" y="661"/>
                  </a:lnTo>
                  <a:lnTo>
                    <a:pt x="393" y="639"/>
                  </a:lnTo>
                  <a:close/>
                  <a:moveTo>
                    <a:pt x="273" y="0"/>
                  </a:moveTo>
                  <a:lnTo>
                    <a:pt x="201" y="10"/>
                  </a:lnTo>
                  <a:lnTo>
                    <a:pt x="135" y="38"/>
                  </a:lnTo>
                  <a:lnTo>
                    <a:pt x="80" y="81"/>
                  </a:lnTo>
                  <a:lnTo>
                    <a:pt x="37" y="136"/>
                  </a:lnTo>
                  <a:lnTo>
                    <a:pt x="10" y="201"/>
                  </a:lnTo>
                  <a:lnTo>
                    <a:pt x="0" y="274"/>
                  </a:lnTo>
                  <a:lnTo>
                    <a:pt x="8" y="338"/>
                  </a:lnTo>
                  <a:lnTo>
                    <a:pt x="30" y="397"/>
                  </a:lnTo>
                  <a:lnTo>
                    <a:pt x="65" y="450"/>
                  </a:lnTo>
                  <a:lnTo>
                    <a:pt x="112" y="494"/>
                  </a:lnTo>
                  <a:lnTo>
                    <a:pt x="121" y="500"/>
                  </a:lnTo>
                  <a:lnTo>
                    <a:pt x="155" y="518"/>
                  </a:lnTo>
                  <a:lnTo>
                    <a:pt x="155" y="579"/>
                  </a:lnTo>
                  <a:lnTo>
                    <a:pt x="391" y="579"/>
                  </a:lnTo>
                  <a:lnTo>
                    <a:pt x="391" y="550"/>
                  </a:lnTo>
                  <a:lnTo>
                    <a:pt x="184" y="550"/>
                  </a:lnTo>
                  <a:lnTo>
                    <a:pt x="184" y="528"/>
                  </a:lnTo>
                  <a:lnTo>
                    <a:pt x="179" y="505"/>
                  </a:lnTo>
                  <a:lnTo>
                    <a:pt x="166" y="491"/>
                  </a:lnTo>
                  <a:lnTo>
                    <a:pt x="148" y="482"/>
                  </a:lnTo>
                  <a:lnTo>
                    <a:pt x="129" y="471"/>
                  </a:lnTo>
                  <a:lnTo>
                    <a:pt x="87" y="432"/>
                  </a:lnTo>
                  <a:lnTo>
                    <a:pt x="56" y="384"/>
                  </a:lnTo>
                  <a:lnTo>
                    <a:pt x="36" y="331"/>
                  </a:lnTo>
                  <a:lnTo>
                    <a:pt x="29" y="274"/>
                  </a:lnTo>
                  <a:lnTo>
                    <a:pt x="42" y="197"/>
                  </a:lnTo>
                  <a:lnTo>
                    <a:pt x="76" y="129"/>
                  </a:lnTo>
                  <a:lnTo>
                    <a:pt x="129" y="77"/>
                  </a:lnTo>
                  <a:lnTo>
                    <a:pt x="196" y="42"/>
                  </a:lnTo>
                  <a:lnTo>
                    <a:pt x="273" y="29"/>
                  </a:lnTo>
                  <a:lnTo>
                    <a:pt x="391" y="29"/>
                  </a:lnTo>
                  <a:lnTo>
                    <a:pt x="346" y="10"/>
                  </a:lnTo>
                  <a:lnTo>
                    <a:pt x="273" y="0"/>
                  </a:lnTo>
                  <a:close/>
                  <a:moveTo>
                    <a:pt x="391" y="29"/>
                  </a:moveTo>
                  <a:lnTo>
                    <a:pt x="273" y="29"/>
                  </a:lnTo>
                  <a:lnTo>
                    <a:pt x="350" y="42"/>
                  </a:lnTo>
                  <a:lnTo>
                    <a:pt x="417" y="77"/>
                  </a:lnTo>
                  <a:lnTo>
                    <a:pt x="470" y="129"/>
                  </a:lnTo>
                  <a:lnTo>
                    <a:pt x="504" y="197"/>
                  </a:lnTo>
                  <a:lnTo>
                    <a:pt x="517" y="274"/>
                  </a:lnTo>
                  <a:lnTo>
                    <a:pt x="510" y="331"/>
                  </a:lnTo>
                  <a:lnTo>
                    <a:pt x="489" y="386"/>
                  </a:lnTo>
                  <a:lnTo>
                    <a:pt x="458" y="433"/>
                  </a:lnTo>
                  <a:lnTo>
                    <a:pt x="417" y="471"/>
                  </a:lnTo>
                  <a:lnTo>
                    <a:pt x="396" y="483"/>
                  </a:lnTo>
                  <a:lnTo>
                    <a:pt x="379" y="492"/>
                  </a:lnTo>
                  <a:lnTo>
                    <a:pt x="367" y="506"/>
                  </a:lnTo>
                  <a:lnTo>
                    <a:pt x="362" y="528"/>
                  </a:lnTo>
                  <a:lnTo>
                    <a:pt x="362" y="550"/>
                  </a:lnTo>
                  <a:lnTo>
                    <a:pt x="391" y="550"/>
                  </a:lnTo>
                  <a:lnTo>
                    <a:pt x="391" y="518"/>
                  </a:lnTo>
                  <a:lnTo>
                    <a:pt x="424" y="501"/>
                  </a:lnTo>
                  <a:lnTo>
                    <a:pt x="433" y="495"/>
                  </a:lnTo>
                  <a:lnTo>
                    <a:pt x="480" y="452"/>
                  </a:lnTo>
                  <a:lnTo>
                    <a:pt x="515" y="399"/>
                  </a:lnTo>
                  <a:lnTo>
                    <a:pt x="538" y="338"/>
                  </a:lnTo>
                  <a:lnTo>
                    <a:pt x="546" y="274"/>
                  </a:lnTo>
                  <a:lnTo>
                    <a:pt x="536" y="201"/>
                  </a:lnTo>
                  <a:lnTo>
                    <a:pt x="509" y="136"/>
                  </a:lnTo>
                  <a:lnTo>
                    <a:pt x="466" y="81"/>
                  </a:lnTo>
                  <a:lnTo>
                    <a:pt x="411" y="38"/>
                  </a:lnTo>
                  <a:lnTo>
                    <a:pt x="391"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docshape49" descr="" title="">
              <a:extLst>
                <a:ext uri="{FF2B5EF4-FFF2-40B4-BE49-F238E27FC236}">
                  <a16:creationId xmlns:a16="http://schemas.microsoft.com/office/drawing/2014/main" id="{EBE97D2C-9392-B654-5B4A-3EB8EA0C82E2}"/>
                </a:ext>
              </a:extLst>
            </p:cNvPr>
            <p:cNvSpPr>
              <a:spLocks/>
            </p:cNvSpPr>
            <p:nvPr/>
          </p:nvSpPr>
          <p:spPr bwMode="auto">
            <a:xfrm>
              <a:off x="553207" y="4330006"/>
              <a:ext cx="171450" cy="266700"/>
            </a:xfrm>
            <a:custGeom>
              <a:avLst/>
              <a:gdLst>
                <a:gd name="T0" fmla="+- 0 13314 13244"/>
                <a:gd name="T1" fmla="*/ T0 w 270"/>
                <a:gd name="T2" fmla="+- 0 4762 4694"/>
                <a:gd name="T3" fmla="*/ 4762 h 420"/>
                <a:gd name="T4" fmla="+- 0 13250 13244"/>
                <a:gd name="T5" fmla="*/ T4 w 270"/>
                <a:gd name="T6" fmla="+- 0 4883 4694"/>
                <a:gd name="T7" fmla="*/ 4883 h 420"/>
                <a:gd name="T8" fmla="+- 0 13253 13244"/>
                <a:gd name="T9" fmla="*/ T8 w 270"/>
                <a:gd name="T10" fmla="+- 0 4979 4694"/>
                <a:gd name="T11" fmla="*/ 4979 h 420"/>
                <a:gd name="T12" fmla="+- 0 13308 13244"/>
                <a:gd name="T13" fmla="*/ T12 w 270"/>
                <a:gd name="T14" fmla="+- 0 5040 4694"/>
                <a:gd name="T15" fmla="*/ 5040 h 420"/>
                <a:gd name="T16" fmla="+- 0 13355 13244"/>
                <a:gd name="T17" fmla="*/ T16 w 270"/>
                <a:gd name="T18" fmla="+- 0 5050 4694"/>
                <a:gd name="T19" fmla="*/ 5050 h 420"/>
                <a:gd name="T20" fmla="+- 0 13360 13244"/>
                <a:gd name="T21" fmla="*/ T20 w 270"/>
                <a:gd name="T22" fmla="+- 0 5029 4694"/>
                <a:gd name="T23" fmla="*/ 5029 h 420"/>
                <a:gd name="T24" fmla="+- 0 13299 13244"/>
                <a:gd name="T25" fmla="*/ T24 w 270"/>
                <a:gd name="T26" fmla="+- 0 4997 4694"/>
                <a:gd name="T27" fmla="*/ 4997 h 420"/>
                <a:gd name="T28" fmla="+- 0 13273 13244"/>
                <a:gd name="T29" fmla="*/ T28 w 270"/>
                <a:gd name="T30" fmla="+- 0 4936 4694"/>
                <a:gd name="T31" fmla="*/ 4936 h 420"/>
                <a:gd name="T32" fmla="+- 0 13296 13244"/>
                <a:gd name="T33" fmla="*/ T32 w 270"/>
                <a:gd name="T34" fmla="+- 0 4843 4694"/>
                <a:gd name="T35" fmla="*/ 4843 h 420"/>
                <a:gd name="T36" fmla="+- 0 13373 13244"/>
                <a:gd name="T37" fmla="*/ T36 w 270"/>
                <a:gd name="T38" fmla="+- 0 4738 4694"/>
                <a:gd name="T39" fmla="*/ 4738 h 420"/>
                <a:gd name="T40" fmla="+- 0 13402 13244"/>
                <a:gd name="T41" fmla="*/ T40 w 270"/>
                <a:gd name="T42" fmla="+- 0 4797 4694"/>
                <a:gd name="T43" fmla="*/ 4797 h 420"/>
                <a:gd name="T44" fmla="+- 0 13454 13244"/>
                <a:gd name="T45" fmla="*/ T44 w 270"/>
                <a:gd name="T46" fmla="+- 0 4866 4694"/>
                <a:gd name="T47" fmla="*/ 4866 h 420"/>
                <a:gd name="T48" fmla="+- 0 13479 13244"/>
                <a:gd name="T49" fmla="*/ T48 w 270"/>
                <a:gd name="T50" fmla="+- 0 4910 4694"/>
                <a:gd name="T51" fmla="*/ 4910 h 420"/>
                <a:gd name="T52" fmla="+- 0 13483 13244"/>
                <a:gd name="T53" fmla="*/ T52 w 270"/>
                <a:gd name="T54" fmla="+- 0 4954 4694"/>
                <a:gd name="T55" fmla="*/ 4954 h 420"/>
                <a:gd name="T56" fmla="+- 0 13418 13244"/>
                <a:gd name="T57" fmla="*/ T56 w 270"/>
                <a:gd name="T58" fmla="+- 0 5027 4694"/>
                <a:gd name="T59" fmla="*/ 5027 h 420"/>
                <a:gd name="T60" fmla="+- 0 13417 13244"/>
                <a:gd name="T61" fmla="*/ T60 w 270"/>
                <a:gd name="T62" fmla="+- 0 4976 4694"/>
                <a:gd name="T63" fmla="*/ 4976 h 420"/>
                <a:gd name="T64" fmla="+- 0 13403 13244"/>
                <a:gd name="T65" fmla="*/ T64 w 270"/>
                <a:gd name="T66" fmla="+- 0 4925 4694"/>
                <a:gd name="T67" fmla="*/ 4925 h 420"/>
                <a:gd name="T68" fmla="+- 0 13391 13244"/>
                <a:gd name="T69" fmla="*/ T68 w 270"/>
                <a:gd name="T70" fmla="+- 0 4914 4694"/>
                <a:gd name="T71" fmla="*/ 4914 h 420"/>
                <a:gd name="T72" fmla="+- 0 13373 13244"/>
                <a:gd name="T73" fmla="*/ T72 w 270"/>
                <a:gd name="T74" fmla="+- 0 4929 4694"/>
                <a:gd name="T75" fmla="*/ 4929 h 420"/>
                <a:gd name="T76" fmla="+- 0 13386 13244"/>
                <a:gd name="T77" fmla="*/ T76 w 270"/>
                <a:gd name="T78" fmla="+- 0 4969 4694"/>
                <a:gd name="T79" fmla="*/ 4969 h 420"/>
                <a:gd name="T80" fmla="+- 0 13388 13244"/>
                <a:gd name="T81" fmla="*/ T80 w 270"/>
                <a:gd name="T82" fmla="+- 0 5032 4694"/>
                <a:gd name="T83" fmla="*/ 5032 h 420"/>
                <a:gd name="T84" fmla="+- 0 13369 13244"/>
                <a:gd name="T85" fmla="*/ T84 w 270"/>
                <a:gd name="T86" fmla="+- 0 5079 4694"/>
                <a:gd name="T87" fmla="*/ 5079 h 420"/>
                <a:gd name="T88" fmla="+- 0 13342 13244"/>
                <a:gd name="T89" fmla="*/ T88 w 270"/>
                <a:gd name="T90" fmla="+- 0 5105 4694"/>
                <a:gd name="T91" fmla="*/ 5105 h 420"/>
                <a:gd name="T92" fmla="+- 0 13377 13244"/>
                <a:gd name="T93" fmla="*/ T92 w 270"/>
                <a:gd name="T94" fmla="+- 0 5114 4694"/>
                <a:gd name="T95" fmla="*/ 5114 h 420"/>
                <a:gd name="T96" fmla="+- 0 13400 13244"/>
                <a:gd name="T97" fmla="*/ T96 w 270"/>
                <a:gd name="T98" fmla="+- 0 5084 4694"/>
                <a:gd name="T99" fmla="*/ 5084 h 420"/>
                <a:gd name="T100" fmla="+- 0 13411 13244"/>
                <a:gd name="T101" fmla="*/ T100 w 270"/>
                <a:gd name="T102" fmla="+- 0 5058 4694"/>
                <a:gd name="T103" fmla="*/ 5058 h 420"/>
                <a:gd name="T104" fmla="+- 0 13496 13244"/>
                <a:gd name="T105" fmla="*/ T104 w 270"/>
                <a:gd name="T106" fmla="+- 0 5003 4694"/>
                <a:gd name="T107" fmla="*/ 5003 h 420"/>
                <a:gd name="T108" fmla="+- 0 13507 13244"/>
                <a:gd name="T109" fmla="*/ T108 w 270"/>
                <a:gd name="T110" fmla="+- 0 4902 4694"/>
                <a:gd name="T111" fmla="*/ 4902 h 420"/>
                <a:gd name="T112" fmla="+- 0 13478 13244"/>
                <a:gd name="T113" fmla="*/ T112 w 270"/>
                <a:gd name="T114" fmla="+- 0 4850 4694"/>
                <a:gd name="T115" fmla="*/ 4850 h 420"/>
                <a:gd name="T116" fmla="+- 0 13421 13244"/>
                <a:gd name="T117" fmla="*/ T116 w 270"/>
                <a:gd name="T118" fmla="+- 0 4774 4694"/>
                <a:gd name="T119" fmla="*/ 4774 h 420"/>
                <a:gd name="T120" fmla="+- 0 13396 13244"/>
                <a:gd name="T121" fmla="*/ T120 w 270"/>
                <a:gd name="T122" fmla="+- 0 4707 4694"/>
                <a:gd name="T123" fmla="*/ 4707 h 420"/>
                <a:gd name="T124" fmla="+- 0 13391 13244"/>
                <a:gd name="T125" fmla="*/ T124 w 270"/>
                <a:gd name="T126" fmla="+- 0 4697 4694"/>
                <a:gd name="T127" fmla="*/ 4697 h 42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Lst>
              <a:rect l="0" t="0" r="r" b="b"/>
              <a:pathLst>
                <a:path w="270" h="420">
                  <a:moveTo>
                    <a:pt x="137" y="0"/>
                  </a:moveTo>
                  <a:lnTo>
                    <a:pt x="70" y="68"/>
                  </a:lnTo>
                  <a:lnTo>
                    <a:pt x="29" y="130"/>
                  </a:lnTo>
                  <a:lnTo>
                    <a:pt x="6" y="189"/>
                  </a:lnTo>
                  <a:lnTo>
                    <a:pt x="0" y="243"/>
                  </a:lnTo>
                  <a:lnTo>
                    <a:pt x="9" y="285"/>
                  </a:lnTo>
                  <a:lnTo>
                    <a:pt x="32" y="320"/>
                  </a:lnTo>
                  <a:lnTo>
                    <a:pt x="64" y="346"/>
                  </a:lnTo>
                  <a:lnTo>
                    <a:pt x="105" y="362"/>
                  </a:lnTo>
                  <a:lnTo>
                    <a:pt x="111" y="356"/>
                  </a:lnTo>
                  <a:lnTo>
                    <a:pt x="115" y="344"/>
                  </a:lnTo>
                  <a:lnTo>
                    <a:pt x="116" y="335"/>
                  </a:lnTo>
                  <a:lnTo>
                    <a:pt x="82" y="323"/>
                  </a:lnTo>
                  <a:lnTo>
                    <a:pt x="55" y="303"/>
                  </a:lnTo>
                  <a:lnTo>
                    <a:pt x="37" y="275"/>
                  </a:lnTo>
                  <a:lnTo>
                    <a:pt x="29" y="242"/>
                  </a:lnTo>
                  <a:lnTo>
                    <a:pt x="33" y="197"/>
                  </a:lnTo>
                  <a:lnTo>
                    <a:pt x="52" y="149"/>
                  </a:lnTo>
                  <a:lnTo>
                    <a:pt x="84" y="97"/>
                  </a:lnTo>
                  <a:lnTo>
                    <a:pt x="129" y="44"/>
                  </a:lnTo>
                  <a:lnTo>
                    <a:pt x="142" y="76"/>
                  </a:lnTo>
                  <a:lnTo>
                    <a:pt x="158" y="103"/>
                  </a:lnTo>
                  <a:lnTo>
                    <a:pt x="175" y="127"/>
                  </a:lnTo>
                  <a:lnTo>
                    <a:pt x="210" y="172"/>
                  </a:lnTo>
                  <a:lnTo>
                    <a:pt x="224" y="193"/>
                  </a:lnTo>
                  <a:lnTo>
                    <a:pt x="235" y="216"/>
                  </a:lnTo>
                  <a:lnTo>
                    <a:pt x="240" y="241"/>
                  </a:lnTo>
                  <a:lnTo>
                    <a:pt x="239" y="260"/>
                  </a:lnTo>
                  <a:lnTo>
                    <a:pt x="207" y="316"/>
                  </a:lnTo>
                  <a:lnTo>
                    <a:pt x="174" y="333"/>
                  </a:lnTo>
                  <a:lnTo>
                    <a:pt x="175" y="308"/>
                  </a:lnTo>
                  <a:lnTo>
                    <a:pt x="173" y="282"/>
                  </a:lnTo>
                  <a:lnTo>
                    <a:pt x="168" y="257"/>
                  </a:lnTo>
                  <a:lnTo>
                    <a:pt x="159" y="231"/>
                  </a:lnTo>
                  <a:lnTo>
                    <a:pt x="156" y="224"/>
                  </a:lnTo>
                  <a:lnTo>
                    <a:pt x="147" y="220"/>
                  </a:lnTo>
                  <a:lnTo>
                    <a:pt x="132" y="226"/>
                  </a:lnTo>
                  <a:lnTo>
                    <a:pt x="129" y="235"/>
                  </a:lnTo>
                  <a:lnTo>
                    <a:pt x="132" y="242"/>
                  </a:lnTo>
                  <a:lnTo>
                    <a:pt x="142" y="275"/>
                  </a:lnTo>
                  <a:lnTo>
                    <a:pt x="146" y="307"/>
                  </a:lnTo>
                  <a:lnTo>
                    <a:pt x="144" y="338"/>
                  </a:lnTo>
                  <a:lnTo>
                    <a:pt x="135" y="367"/>
                  </a:lnTo>
                  <a:lnTo>
                    <a:pt x="125" y="385"/>
                  </a:lnTo>
                  <a:lnTo>
                    <a:pt x="113" y="400"/>
                  </a:lnTo>
                  <a:lnTo>
                    <a:pt x="98" y="411"/>
                  </a:lnTo>
                  <a:lnTo>
                    <a:pt x="81" y="420"/>
                  </a:lnTo>
                  <a:lnTo>
                    <a:pt x="133" y="420"/>
                  </a:lnTo>
                  <a:lnTo>
                    <a:pt x="146" y="405"/>
                  </a:lnTo>
                  <a:lnTo>
                    <a:pt x="156" y="390"/>
                  </a:lnTo>
                  <a:lnTo>
                    <a:pt x="163" y="376"/>
                  </a:lnTo>
                  <a:lnTo>
                    <a:pt x="167" y="364"/>
                  </a:lnTo>
                  <a:lnTo>
                    <a:pt x="187" y="359"/>
                  </a:lnTo>
                  <a:lnTo>
                    <a:pt x="252" y="309"/>
                  </a:lnTo>
                  <a:lnTo>
                    <a:pt x="269" y="239"/>
                  </a:lnTo>
                  <a:lnTo>
                    <a:pt x="263" y="208"/>
                  </a:lnTo>
                  <a:lnTo>
                    <a:pt x="251" y="181"/>
                  </a:lnTo>
                  <a:lnTo>
                    <a:pt x="234" y="156"/>
                  </a:lnTo>
                  <a:lnTo>
                    <a:pt x="195" y="107"/>
                  </a:lnTo>
                  <a:lnTo>
                    <a:pt x="177" y="80"/>
                  </a:lnTo>
                  <a:lnTo>
                    <a:pt x="162" y="49"/>
                  </a:lnTo>
                  <a:lnTo>
                    <a:pt x="152" y="13"/>
                  </a:lnTo>
                  <a:lnTo>
                    <a:pt x="151" y="7"/>
                  </a:lnTo>
                  <a:lnTo>
                    <a:pt x="147" y="3"/>
                  </a:lnTo>
                  <a:lnTo>
                    <a:pt x="137" y="0"/>
                  </a:lnTo>
                  <a:close/>
                </a:path>
              </a:pathLst>
            </a:custGeom>
            <a:solidFill>
              <a:srgbClr val="EE30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grpSp>
        <p:nvGrpSpPr>
          <p:cNvPr id="83" name="Group 82" descr="" title="">
            <a:extLst>
              <a:ext uri="{FF2B5EF4-FFF2-40B4-BE49-F238E27FC236}">
                <a16:creationId xmlns:a16="http://schemas.microsoft.com/office/drawing/2014/main" id="{306A122A-060C-E7F6-99CB-A1D85D7E1BCD}"/>
              </a:ext>
            </a:extLst>
          </p:cNvPr>
          <p:cNvGrpSpPr/>
          <p:nvPr/>
        </p:nvGrpSpPr>
        <p:grpSpPr>
          <a:xfrm>
            <a:off x="699687" y="3371529"/>
            <a:ext cx="465608" cy="493402"/>
            <a:chOff x="438976" y="3343497"/>
            <a:chExt cx="465608" cy="493402"/>
          </a:xfrm>
        </p:grpSpPr>
        <p:sp>
          <p:nvSpPr>
            <p:cNvPr id="84" name="Freeform 74" descr="" title="">
              <a:extLst>
                <a:ext uri="{FF2B5EF4-FFF2-40B4-BE49-F238E27FC236}">
                  <a16:creationId xmlns:a16="http://schemas.microsoft.com/office/drawing/2014/main" id="{C9B5887F-E446-EA2C-6235-2B418BD52611}"/>
                </a:ext>
              </a:extLst>
            </p:cNvPr>
            <p:cNvSpPr>
              <a:spLocks/>
            </p:cNvSpPr>
            <p:nvPr/>
          </p:nvSpPr>
          <p:spPr bwMode="auto">
            <a:xfrm>
              <a:off x="557099" y="3343497"/>
              <a:ext cx="347485" cy="434734"/>
            </a:xfrm>
            <a:custGeom>
              <a:avLst/>
              <a:gdLst>
                <a:gd name="T0" fmla="*/ 114 w 127"/>
                <a:gd name="T1" fmla="*/ 149 h 157"/>
                <a:gd name="T2" fmla="*/ 105 w 127"/>
                <a:gd name="T3" fmla="*/ 149 h 157"/>
                <a:gd name="T4" fmla="*/ 127 w 127"/>
                <a:gd name="T5" fmla="*/ 91 h 157"/>
                <a:gd name="T6" fmla="*/ 103 w 127"/>
                <a:gd name="T7" fmla="*/ 32 h 157"/>
                <a:gd name="T8" fmla="*/ 2 w 127"/>
                <a:gd name="T9" fmla="*/ 18 h 157"/>
                <a:gd name="T10" fmla="*/ 1 w 127"/>
                <a:gd name="T11" fmla="*/ 23 h 157"/>
                <a:gd name="T12" fmla="*/ 3 w 127"/>
                <a:gd name="T13" fmla="*/ 25 h 157"/>
                <a:gd name="T14" fmla="*/ 5 w 127"/>
                <a:gd name="T15" fmla="*/ 24 h 157"/>
                <a:gd name="T16" fmla="*/ 98 w 127"/>
                <a:gd name="T17" fmla="*/ 37 h 157"/>
                <a:gd name="T18" fmla="*/ 120 w 127"/>
                <a:gd name="T19" fmla="*/ 91 h 157"/>
                <a:gd name="T20" fmla="*/ 99 w 127"/>
                <a:gd name="T21" fmla="*/ 144 h 157"/>
                <a:gd name="T22" fmla="*/ 99 w 127"/>
                <a:gd name="T23" fmla="*/ 135 h 157"/>
                <a:gd name="T24" fmla="*/ 99 w 127"/>
                <a:gd name="T25" fmla="*/ 132 h 157"/>
                <a:gd name="T26" fmla="*/ 96 w 127"/>
                <a:gd name="T27" fmla="*/ 131 h 157"/>
                <a:gd name="T28" fmla="*/ 94 w 127"/>
                <a:gd name="T29" fmla="*/ 132 h 157"/>
                <a:gd name="T30" fmla="*/ 92 w 127"/>
                <a:gd name="T31" fmla="*/ 134 h 157"/>
                <a:gd name="T32" fmla="*/ 92 w 127"/>
                <a:gd name="T33" fmla="*/ 153 h 157"/>
                <a:gd name="T34" fmla="*/ 92 w 127"/>
                <a:gd name="T35" fmla="*/ 153 h 157"/>
                <a:gd name="T36" fmla="*/ 92 w 127"/>
                <a:gd name="T37" fmla="*/ 154 h 157"/>
                <a:gd name="T38" fmla="*/ 92 w 127"/>
                <a:gd name="T39" fmla="*/ 155 h 157"/>
                <a:gd name="T40" fmla="*/ 92 w 127"/>
                <a:gd name="T41" fmla="*/ 155 h 157"/>
                <a:gd name="T42" fmla="*/ 92 w 127"/>
                <a:gd name="T43" fmla="*/ 155 h 157"/>
                <a:gd name="T44" fmla="*/ 93 w 127"/>
                <a:gd name="T45" fmla="*/ 156 h 157"/>
                <a:gd name="T46" fmla="*/ 95 w 127"/>
                <a:gd name="T47" fmla="*/ 157 h 157"/>
                <a:gd name="T48" fmla="*/ 95 w 127"/>
                <a:gd name="T49" fmla="*/ 157 h 157"/>
                <a:gd name="T50" fmla="*/ 114 w 127"/>
                <a:gd name="T51" fmla="*/ 156 h 157"/>
                <a:gd name="T52" fmla="*/ 117 w 127"/>
                <a:gd name="T53" fmla="*/ 152 h 157"/>
                <a:gd name="T54" fmla="*/ 116 w 127"/>
                <a:gd name="T55" fmla="*/ 150 h 157"/>
                <a:gd name="T56" fmla="*/ 114 w 127"/>
                <a:gd name="T57" fmla="*/ 149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7" h="157">
                  <a:moveTo>
                    <a:pt x="114" y="149"/>
                  </a:moveTo>
                  <a:cubicBezTo>
                    <a:pt x="105" y="149"/>
                    <a:pt x="105" y="149"/>
                    <a:pt x="105" y="149"/>
                  </a:cubicBezTo>
                  <a:cubicBezTo>
                    <a:pt x="119" y="133"/>
                    <a:pt x="127" y="113"/>
                    <a:pt x="127" y="91"/>
                  </a:cubicBezTo>
                  <a:cubicBezTo>
                    <a:pt x="127" y="69"/>
                    <a:pt x="119" y="48"/>
                    <a:pt x="103" y="32"/>
                  </a:cubicBezTo>
                  <a:cubicBezTo>
                    <a:pt x="76" y="5"/>
                    <a:pt x="35" y="0"/>
                    <a:pt x="2" y="18"/>
                  </a:cubicBezTo>
                  <a:cubicBezTo>
                    <a:pt x="0" y="19"/>
                    <a:pt x="0" y="21"/>
                    <a:pt x="1" y="23"/>
                  </a:cubicBezTo>
                  <a:cubicBezTo>
                    <a:pt x="1" y="24"/>
                    <a:pt x="2" y="24"/>
                    <a:pt x="3" y="25"/>
                  </a:cubicBezTo>
                  <a:cubicBezTo>
                    <a:pt x="4" y="25"/>
                    <a:pt x="5" y="25"/>
                    <a:pt x="5" y="24"/>
                  </a:cubicBezTo>
                  <a:cubicBezTo>
                    <a:pt x="35" y="7"/>
                    <a:pt x="73" y="13"/>
                    <a:pt x="98" y="37"/>
                  </a:cubicBezTo>
                  <a:cubicBezTo>
                    <a:pt x="112" y="51"/>
                    <a:pt x="120" y="71"/>
                    <a:pt x="120" y="91"/>
                  </a:cubicBezTo>
                  <a:cubicBezTo>
                    <a:pt x="120" y="111"/>
                    <a:pt x="113" y="130"/>
                    <a:pt x="99" y="144"/>
                  </a:cubicBezTo>
                  <a:cubicBezTo>
                    <a:pt x="99" y="135"/>
                    <a:pt x="99" y="135"/>
                    <a:pt x="99" y="135"/>
                  </a:cubicBezTo>
                  <a:cubicBezTo>
                    <a:pt x="99" y="134"/>
                    <a:pt x="99" y="133"/>
                    <a:pt x="99" y="132"/>
                  </a:cubicBezTo>
                  <a:cubicBezTo>
                    <a:pt x="98" y="131"/>
                    <a:pt x="97" y="131"/>
                    <a:pt x="96" y="131"/>
                  </a:cubicBezTo>
                  <a:cubicBezTo>
                    <a:pt x="95" y="131"/>
                    <a:pt x="94" y="131"/>
                    <a:pt x="94" y="132"/>
                  </a:cubicBezTo>
                  <a:cubicBezTo>
                    <a:pt x="93" y="132"/>
                    <a:pt x="92" y="133"/>
                    <a:pt x="92" y="134"/>
                  </a:cubicBezTo>
                  <a:cubicBezTo>
                    <a:pt x="92" y="153"/>
                    <a:pt x="92" y="153"/>
                    <a:pt x="92" y="153"/>
                  </a:cubicBezTo>
                  <a:cubicBezTo>
                    <a:pt x="92" y="153"/>
                    <a:pt x="92" y="153"/>
                    <a:pt x="92" y="153"/>
                  </a:cubicBezTo>
                  <a:cubicBezTo>
                    <a:pt x="92" y="154"/>
                    <a:pt x="92" y="154"/>
                    <a:pt x="92" y="154"/>
                  </a:cubicBezTo>
                  <a:cubicBezTo>
                    <a:pt x="92" y="155"/>
                    <a:pt x="92" y="155"/>
                    <a:pt x="92" y="155"/>
                  </a:cubicBezTo>
                  <a:cubicBezTo>
                    <a:pt x="92" y="155"/>
                    <a:pt x="92" y="155"/>
                    <a:pt x="92" y="155"/>
                  </a:cubicBezTo>
                  <a:cubicBezTo>
                    <a:pt x="92" y="155"/>
                    <a:pt x="92" y="155"/>
                    <a:pt x="92" y="155"/>
                  </a:cubicBezTo>
                  <a:cubicBezTo>
                    <a:pt x="93" y="156"/>
                    <a:pt x="93" y="156"/>
                    <a:pt x="93" y="156"/>
                  </a:cubicBezTo>
                  <a:cubicBezTo>
                    <a:pt x="93" y="156"/>
                    <a:pt x="94" y="157"/>
                    <a:pt x="95" y="157"/>
                  </a:cubicBezTo>
                  <a:cubicBezTo>
                    <a:pt x="95" y="157"/>
                    <a:pt x="95" y="157"/>
                    <a:pt x="95" y="157"/>
                  </a:cubicBezTo>
                  <a:cubicBezTo>
                    <a:pt x="114" y="156"/>
                    <a:pt x="114" y="156"/>
                    <a:pt x="114" y="156"/>
                  </a:cubicBezTo>
                  <a:cubicBezTo>
                    <a:pt x="116" y="156"/>
                    <a:pt x="117" y="154"/>
                    <a:pt x="117" y="152"/>
                  </a:cubicBezTo>
                  <a:cubicBezTo>
                    <a:pt x="117" y="151"/>
                    <a:pt x="117" y="150"/>
                    <a:pt x="116" y="150"/>
                  </a:cubicBezTo>
                  <a:cubicBezTo>
                    <a:pt x="116" y="149"/>
                    <a:pt x="115" y="149"/>
                    <a:pt x="114" y="149"/>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85" name="Freeform 76" descr="" title="">
              <a:extLst>
                <a:ext uri="{FF2B5EF4-FFF2-40B4-BE49-F238E27FC236}">
                  <a16:creationId xmlns:a16="http://schemas.microsoft.com/office/drawing/2014/main" id="{CE954B47-CD17-9810-19BB-5BD050AD6F08}"/>
                </a:ext>
              </a:extLst>
            </p:cNvPr>
            <p:cNvSpPr>
              <a:spLocks noEditPoints="1"/>
            </p:cNvSpPr>
            <p:nvPr/>
          </p:nvSpPr>
          <p:spPr bwMode="auto">
            <a:xfrm>
              <a:off x="513321" y="3432105"/>
              <a:ext cx="325596" cy="329511"/>
            </a:xfrm>
            <a:custGeom>
              <a:avLst/>
              <a:gdLst>
                <a:gd name="T0" fmla="*/ 81 w 119"/>
                <a:gd name="T1" fmla="*/ 26 h 119"/>
                <a:gd name="T2" fmla="*/ 96 w 119"/>
                <a:gd name="T3" fmla="*/ 22 h 119"/>
                <a:gd name="T4" fmla="*/ 101 w 119"/>
                <a:gd name="T5" fmla="*/ 80 h 119"/>
                <a:gd name="T6" fmla="*/ 89 w 119"/>
                <a:gd name="T7" fmla="*/ 57 h 119"/>
                <a:gd name="T8" fmla="*/ 78 w 119"/>
                <a:gd name="T9" fmla="*/ 55 h 119"/>
                <a:gd name="T10" fmla="*/ 75 w 119"/>
                <a:gd name="T11" fmla="*/ 45 h 119"/>
                <a:gd name="T12" fmla="*/ 104 w 119"/>
                <a:gd name="T13" fmla="*/ 40 h 119"/>
                <a:gd name="T14" fmla="*/ 112 w 119"/>
                <a:gd name="T15" fmla="*/ 57 h 119"/>
                <a:gd name="T16" fmla="*/ 30 w 119"/>
                <a:gd name="T17" fmla="*/ 78 h 119"/>
                <a:gd name="T18" fmla="*/ 30 w 119"/>
                <a:gd name="T19" fmla="*/ 92 h 119"/>
                <a:gd name="T20" fmla="*/ 44 w 119"/>
                <a:gd name="T21" fmla="*/ 109 h 119"/>
                <a:gd name="T22" fmla="*/ 44 w 119"/>
                <a:gd name="T23" fmla="*/ 97 h 119"/>
                <a:gd name="T24" fmla="*/ 55 w 119"/>
                <a:gd name="T25" fmla="*/ 82 h 119"/>
                <a:gd name="T26" fmla="*/ 61 w 119"/>
                <a:gd name="T27" fmla="*/ 73 h 119"/>
                <a:gd name="T28" fmla="*/ 49 w 119"/>
                <a:gd name="T29" fmla="*/ 60 h 119"/>
                <a:gd name="T30" fmla="*/ 31 w 119"/>
                <a:gd name="T31" fmla="*/ 49 h 119"/>
                <a:gd name="T32" fmla="*/ 23 w 119"/>
                <a:gd name="T33" fmla="*/ 43 h 119"/>
                <a:gd name="T34" fmla="*/ 29 w 119"/>
                <a:gd name="T35" fmla="*/ 41 h 119"/>
                <a:gd name="T36" fmla="*/ 45 w 119"/>
                <a:gd name="T37" fmla="*/ 31 h 119"/>
                <a:gd name="T38" fmla="*/ 51 w 119"/>
                <a:gd name="T39" fmla="*/ 27 h 119"/>
                <a:gd name="T40" fmla="*/ 48 w 119"/>
                <a:gd name="T41" fmla="*/ 15 h 119"/>
                <a:gd name="T42" fmla="*/ 54 w 119"/>
                <a:gd name="T43" fmla="*/ 7 h 119"/>
                <a:gd name="T44" fmla="*/ 57 w 119"/>
                <a:gd name="T45" fmla="*/ 16 h 119"/>
                <a:gd name="T46" fmla="*/ 73 w 119"/>
                <a:gd name="T47" fmla="*/ 14 h 119"/>
                <a:gd name="T48" fmla="*/ 77 w 119"/>
                <a:gd name="T49" fmla="*/ 22 h 119"/>
                <a:gd name="T50" fmla="*/ 73 w 119"/>
                <a:gd name="T51" fmla="*/ 35 h 119"/>
                <a:gd name="T52" fmla="*/ 83 w 119"/>
                <a:gd name="T53" fmla="*/ 33 h 119"/>
                <a:gd name="T54" fmla="*/ 95 w 119"/>
                <a:gd name="T55" fmla="*/ 35 h 119"/>
                <a:gd name="T56" fmla="*/ 67 w 119"/>
                <a:gd name="T57" fmla="*/ 51 h 119"/>
                <a:gd name="T58" fmla="*/ 83 w 119"/>
                <a:gd name="T59" fmla="*/ 61 h 119"/>
                <a:gd name="T60" fmla="*/ 93 w 119"/>
                <a:gd name="T61" fmla="*/ 91 h 119"/>
                <a:gd name="T62" fmla="*/ 59 w 119"/>
                <a:gd name="T63" fmla="*/ 112 h 119"/>
                <a:gd name="T64" fmla="*/ 10 w 119"/>
                <a:gd name="T65" fmla="*/ 51 h 119"/>
                <a:gd name="T66" fmla="*/ 44 w 119"/>
                <a:gd name="T67" fmla="*/ 15 h 119"/>
                <a:gd name="T68" fmla="*/ 44 w 119"/>
                <a:gd name="T69" fmla="*/ 15 h 119"/>
                <a:gd name="T70" fmla="*/ 46 w 119"/>
                <a:gd name="T71" fmla="*/ 8 h 119"/>
                <a:gd name="T72" fmla="*/ 32 w 119"/>
                <a:gd name="T73" fmla="*/ 22 h 119"/>
                <a:gd name="T74" fmla="*/ 41 w 119"/>
                <a:gd name="T75" fmla="*/ 22 h 119"/>
                <a:gd name="T76" fmla="*/ 36 w 119"/>
                <a:gd name="T77" fmla="*/ 26 h 119"/>
                <a:gd name="T78" fmla="*/ 24 w 119"/>
                <a:gd name="T79" fmla="*/ 36 h 119"/>
                <a:gd name="T80" fmla="*/ 17 w 119"/>
                <a:gd name="T81" fmla="*/ 41 h 119"/>
                <a:gd name="T82" fmla="*/ 27 w 119"/>
                <a:gd name="T83" fmla="*/ 54 h 119"/>
                <a:gd name="T84" fmla="*/ 44 w 119"/>
                <a:gd name="T85" fmla="*/ 63 h 119"/>
                <a:gd name="T86" fmla="*/ 55 w 119"/>
                <a:gd name="T87" fmla="*/ 70 h 119"/>
                <a:gd name="T88" fmla="*/ 51 w 119"/>
                <a:gd name="T89" fmla="*/ 76 h 119"/>
                <a:gd name="T90" fmla="*/ 46 w 119"/>
                <a:gd name="T91" fmla="*/ 84 h 119"/>
                <a:gd name="T92" fmla="*/ 37 w 119"/>
                <a:gd name="T93" fmla="*/ 96 h 119"/>
                <a:gd name="T94" fmla="*/ 36 w 119"/>
                <a:gd name="T95" fmla="*/ 79 h 119"/>
                <a:gd name="T96" fmla="*/ 29 w 119"/>
                <a:gd name="T97" fmla="*/ 62 h 119"/>
                <a:gd name="T98" fmla="*/ 13 w 119"/>
                <a:gd name="T99" fmla="*/ 45 h 119"/>
                <a:gd name="T100" fmla="*/ 29 w 119"/>
                <a:gd name="T101" fmla="*/ 17 h 119"/>
                <a:gd name="T102" fmla="*/ 68 w 119"/>
                <a:gd name="T103" fmla="*/ 9 h 119"/>
                <a:gd name="T104" fmla="*/ 71 w 119"/>
                <a:gd name="T105" fmla="*/ 8 h 119"/>
                <a:gd name="T106" fmla="*/ 4 w 119"/>
                <a:gd name="T107" fmla="*/ 38 h 119"/>
                <a:gd name="T108" fmla="*/ 59 w 119"/>
                <a:gd name="T109" fmla="*/ 119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 h="119">
                  <a:moveTo>
                    <a:pt x="101" y="30"/>
                  </a:moveTo>
                  <a:cubicBezTo>
                    <a:pt x="94" y="29"/>
                    <a:pt x="94" y="29"/>
                    <a:pt x="94" y="29"/>
                  </a:cubicBezTo>
                  <a:cubicBezTo>
                    <a:pt x="89" y="25"/>
                    <a:pt x="84" y="25"/>
                    <a:pt x="81" y="26"/>
                  </a:cubicBezTo>
                  <a:cubicBezTo>
                    <a:pt x="81" y="26"/>
                    <a:pt x="81" y="26"/>
                    <a:pt x="81" y="26"/>
                  </a:cubicBezTo>
                  <a:cubicBezTo>
                    <a:pt x="86" y="21"/>
                    <a:pt x="96" y="22"/>
                    <a:pt x="96" y="22"/>
                  </a:cubicBezTo>
                  <a:cubicBezTo>
                    <a:pt x="96" y="22"/>
                    <a:pt x="96" y="22"/>
                    <a:pt x="96" y="22"/>
                  </a:cubicBezTo>
                  <a:cubicBezTo>
                    <a:pt x="99" y="24"/>
                    <a:pt x="101" y="27"/>
                    <a:pt x="103" y="30"/>
                  </a:cubicBezTo>
                  <a:cubicBezTo>
                    <a:pt x="103" y="30"/>
                    <a:pt x="102" y="30"/>
                    <a:pt x="101" y="30"/>
                  </a:cubicBezTo>
                  <a:moveTo>
                    <a:pt x="101" y="80"/>
                  </a:moveTo>
                  <a:cubicBezTo>
                    <a:pt x="100" y="82"/>
                    <a:pt x="99" y="84"/>
                    <a:pt x="97" y="85"/>
                  </a:cubicBezTo>
                  <a:cubicBezTo>
                    <a:pt x="92" y="62"/>
                    <a:pt x="92" y="62"/>
                    <a:pt x="92" y="62"/>
                  </a:cubicBezTo>
                  <a:cubicBezTo>
                    <a:pt x="92" y="60"/>
                    <a:pt x="91" y="58"/>
                    <a:pt x="89" y="57"/>
                  </a:cubicBezTo>
                  <a:cubicBezTo>
                    <a:pt x="86" y="56"/>
                    <a:pt x="86" y="56"/>
                    <a:pt x="86" y="56"/>
                  </a:cubicBezTo>
                  <a:cubicBezTo>
                    <a:pt x="85" y="55"/>
                    <a:pt x="84" y="55"/>
                    <a:pt x="83" y="55"/>
                  </a:cubicBezTo>
                  <a:cubicBezTo>
                    <a:pt x="78" y="55"/>
                    <a:pt x="78" y="55"/>
                    <a:pt x="78" y="55"/>
                  </a:cubicBezTo>
                  <a:cubicBezTo>
                    <a:pt x="77" y="55"/>
                    <a:pt x="75" y="54"/>
                    <a:pt x="75" y="52"/>
                  </a:cubicBezTo>
                  <a:cubicBezTo>
                    <a:pt x="74" y="49"/>
                    <a:pt x="74" y="49"/>
                    <a:pt x="74" y="49"/>
                  </a:cubicBezTo>
                  <a:cubicBezTo>
                    <a:pt x="73" y="48"/>
                    <a:pt x="74" y="46"/>
                    <a:pt x="75" y="45"/>
                  </a:cubicBezTo>
                  <a:cubicBezTo>
                    <a:pt x="80" y="42"/>
                    <a:pt x="87" y="42"/>
                    <a:pt x="88" y="42"/>
                  </a:cubicBezTo>
                  <a:cubicBezTo>
                    <a:pt x="97" y="42"/>
                    <a:pt x="97" y="42"/>
                    <a:pt x="97" y="42"/>
                  </a:cubicBezTo>
                  <a:cubicBezTo>
                    <a:pt x="99" y="42"/>
                    <a:pt x="102" y="42"/>
                    <a:pt x="104" y="40"/>
                  </a:cubicBezTo>
                  <a:cubicBezTo>
                    <a:pt x="106" y="39"/>
                    <a:pt x="106" y="37"/>
                    <a:pt x="106" y="35"/>
                  </a:cubicBezTo>
                  <a:cubicBezTo>
                    <a:pt x="106" y="35"/>
                    <a:pt x="106" y="35"/>
                    <a:pt x="106" y="35"/>
                  </a:cubicBezTo>
                  <a:cubicBezTo>
                    <a:pt x="110" y="42"/>
                    <a:pt x="112" y="50"/>
                    <a:pt x="112" y="57"/>
                  </a:cubicBezTo>
                  <a:cubicBezTo>
                    <a:pt x="109" y="60"/>
                    <a:pt x="105" y="67"/>
                    <a:pt x="101" y="80"/>
                  </a:cubicBezTo>
                  <a:moveTo>
                    <a:pt x="22" y="60"/>
                  </a:moveTo>
                  <a:cubicBezTo>
                    <a:pt x="19" y="70"/>
                    <a:pt x="26" y="75"/>
                    <a:pt x="30" y="78"/>
                  </a:cubicBezTo>
                  <a:cubicBezTo>
                    <a:pt x="29" y="78"/>
                    <a:pt x="29" y="78"/>
                    <a:pt x="29" y="78"/>
                  </a:cubicBezTo>
                  <a:cubicBezTo>
                    <a:pt x="29" y="80"/>
                    <a:pt x="29" y="82"/>
                    <a:pt x="30" y="84"/>
                  </a:cubicBezTo>
                  <a:cubicBezTo>
                    <a:pt x="31" y="86"/>
                    <a:pt x="30" y="91"/>
                    <a:pt x="30" y="92"/>
                  </a:cubicBezTo>
                  <a:cubicBezTo>
                    <a:pt x="30" y="94"/>
                    <a:pt x="30" y="96"/>
                    <a:pt x="30" y="97"/>
                  </a:cubicBezTo>
                  <a:cubicBezTo>
                    <a:pt x="33" y="108"/>
                    <a:pt x="41" y="109"/>
                    <a:pt x="43" y="109"/>
                  </a:cubicBezTo>
                  <a:cubicBezTo>
                    <a:pt x="44" y="109"/>
                    <a:pt x="44" y="109"/>
                    <a:pt x="44" y="109"/>
                  </a:cubicBezTo>
                  <a:cubicBezTo>
                    <a:pt x="46" y="108"/>
                    <a:pt x="47" y="108"/>
                    <a:pt x="47" y="106"/>
                  </a:cubicBezTo>
                  <a:cubicBezTo>
                    <a:pt x="47" y="105"/>
                    <a:pt x="47" y="104"/>
                    <a:pt x="46" y="103"/>
                  </a:cubicBezTo>
                  <a:cubicBezTo>
                    <a:pt x="46" y="103"/>
                    <a:pt x="44" y="101"/>
                    <a:pt x="44" y="97"/>
                  </a:cubicBezTo>
                  <a:cubicBezTo>
                    <a:pt x="46" y="95"/>
                    <a:pt x="51" y="91"/>
                    <a:pt x="52" y="86"/>
                  </a:cubicBezTo>
                  <a:cubicBezTo>
                    <a:pt x="52" y="86"/>
                    <a:pt x="52" y="85"/>
                    <a:pt x="53" y="85"/>
                  </a:cubicBezTo>
                  <a:cubicBezTo>
                    <a:pt x="55" y="82"/>
                    <a:pt x="55" y="82"/>
                    <a:pt x="55" y="82"/>
                  </a:cubicBezTo>
                  <a:cubicBezTo>
                    <a:pt x="57" y="81"/>
                    <a:pt x="57" y="79"/>
                    <a:pt x="58" y="77"/>
                  </a:cubicBezTo>
                  <a:cubicBezTo>
                    <a:pt x="58" y="76"/>
                    <a:pt x="58" y="76"/>
                    <a:pt x="58" y="76"/>
                  </a:cubicBezTo>
                  <a:cubicBezTo>
                    <a:pt x="59" y="75"/>
                    <a:pt x="60" y="74"/>
                    <a:pt x="61" y="73"/>
                  </a:cubicBezTo>
                  <a:cubicBezTo>
                    <a:pt x="62" y="71"/>
                    <a:pt x="61" y="68"/>
                    <a:pt x="60" y="66"/>
                  </a:cubicBezTo>
                  <a:cubicBezTo>
                    <a:pt x="60" y="65"/>
                    <a:pt x="60" y="65"/>
                    <a:pt x="59" y="65"/>
                  </a:cubicBezTo>
                  <a:cubicBezTo>
                    <a:pt x="58" y="64"/>
                    <a:pt x="54" y="60"/>
                    <a:pt x="49" y="60"/>
                  </a:cubicBezTo>
                  <a:cubicBezTo>
                    <a:pt x="49" y="59"/>
                    <a:pt x="49" y="59"/>
                    <a:pt x="49" y="59"/>
                  </a:cubicBezTo>
                  <a:cubicBezTo>
                    <a:pt x="48" y="59"/>
                    <a:pt x="48" y="59"/>
                    <a:pt x="48" y="59"/>
                  </a:cubicBezTo>
                  <a:cubicBezTo>
                    <a:pt x="46" y="55"/>
                    <a:pt x="40" y="48"/>
                    <a:pt x="31" y="49"/>
                  </a:cubicBezTo>
                  <a:cubicBezTo>
                    <a:pt x="27" y="46"/>
                    <a:pt x="27" y="46"/>
                    <a:pt x="27" y="46"/>
                  </a:cubicBezTo>
                  <a:cubicBezTo>
                    <a:pt x="23" y="43"/>
                    <a:pt x="23" y="43"/>
                    <a:pt x="23" y="43"/>
                  </a:cubicBezTo>
                  <a:cubicBezTo>
                    <a:pt x="23" y="43"/>
                    <a:pt x="23" y="43"/>
                    <a:pt x="23" y="43"/>
                  </a:cubicBezTo>
                  <a:cubicBezTo>
                    <a:pt x="24" y="43"/>
                    <a:pt x="24" y="43"/>
                    <a:pt x="24" y="43"/>
                  </a:cubicBezTo>
                  <a:cubicBezTo>
                    <a:pt x="25" y="43"/>
                    <a:pt x="25" y="43"/>
                    <a:pt x="25" y="43"/>
                  </a:cubicBezTo>
                  <a:cubicBezTo>
                    <a:pt x="27" y="43"/>
                    <a:pt x="28" y="42"/>
                    <a:pt x="29" y="41"/>
                  </a:cubicBezTo>
                  <a:cubicBezTo>
                    <a:pt x="29" y="41"/>
                    <a:pt x="29" y="41"/>
                    <a:pt x="29" y="41"/>
                  </a:cubicBezTo>
                  <a:cubicBezTo>
                    <a:pt x="39" y="33"/>
                    <a:pt x="39" y="33"/>
                    <a:pt x="39" y="33"/>
                  </a:cubicBezTo>
                  <a:cubicBezTo>
                    <a:pt x="45" y="31"/>
                    <a:pt x="45" y="31"/>
                    <a:pt x="45" y="31"/>
                  </a:cubicBezTo>
                  <a:cubicBezTo>
                    <a:pt x="47" y="30"/>
                    <a:pt x="48" y="29"/>
                    <a:pt x="48" y="27"/>
                  </a:cubicBezTo>
                  <a:cubicBezTo>
                    <a:pt x="48" y="27"/>
                    <a:pt x="48" y="27"/>
                    <a:pt x="48" y="27"/>
                  </a:cubicBezTo>
                  <a:cubicBezTo>
                    <a:pt x="51" y="27"/>
                    <a:pt x="51" y="27"/>
                    <a:pt x="51" y="27"/>
                  </a:cubicBezTo>
                  <a:cubicBezTo>
                    <a:pt x="52" y="26"/>
                    <a:pt x="53" y="26"/>
                    <a:pt x="53" y="25"/>
                  </a:cubicBezTo>
                  <a:cubicBezTo>
                    <a:pt x="54" y="24"/>
                    <a:pt x="54" y="23"/>
                    <a:pt x="54" y="22"/>
                  </a:cubicBezTo>
                  <a:cubicBezTo>
                    <a:pt x="53" y="21"/>
                    <a:pt x="51" y="17"/>
                    <a:pt x="48" y="15"/>
                  </a:cubicBezTo>
                  <a:cubicBezTo>
                    <a:pt x="50" y="16"/>
                    <a:pt x="51" y="15"/>
                    <a:pt x="53" y="14"/>
                  </a:cubicBezTo>
                  <a:cubicBezTo>
                    <a:pt x="54" y="13"/>
                    <a:pt x="54" y="12"/>
                    <a:pt x="55" y="10"/>
                  </a:cubicBezTo>
                  <a:cubicBezTo>
                    <a:pt x="55" y="9"/>
                    <a:pt x="54" y="8"/>
                    <a:pt x="54" y="7"/>
                  </a:cubicBezTo>
                  <a:cubicBezTo>
                    <a:pt x="54" y="7"/>
                    <a:pt x="55" y="7"/>
                    <a:pt x="56" y="7"/>
                  </a:cubicBezTo>
                  <a:cubicBezTo>
                    <a:pt x="57" y="8"/>
                    <a:pt x="58" y="11"/>
                    <a:pt x="57" y="13"/>
                  </a:cubicBezTo>
                  <a:cubicBezTo>
                    <a:pt x="56" y="14"/>
                    <a:pt x="56" y="15"/>
                    <a:pt x="57" y="16"/>
                  </a:cubicBezTo>
                  <a:cubicBezTo>
                    <a:pt x="57" y="17"/>
                    <a:pt x="58" y="18"/>
                    <a:pt x="60" y="18"/>
                  </a:cubicBezTo>
                  <a:cubicBezTo>
                    <a:pt x="63" y="19"/>
                    <a:pt x="67" y="18"/>
                    <a:pt x="72" y="15"/>
                  </a:cubicBezTo>
                  <a:cubicBezTo>
                    <a:pt x="72" y="14"/>
                    <a:pt x="73" y="14"/>
                    <a:pt x="73" y="14"/>
                  </a:cubicBezTo>
                  <a:cubicBezTo>
                    <a:pt x="75" y="13"/>
                    <a:pt x="77" y="12"/>
                    <a:pt x="79" y="10"/>
                  </a:cubicBezTo>
                  <a:cubicBezTo>
                    <a:pt x="82" y="12"/>
                    <a:pt x="86" y="14"/>
                    <a:pt x="89" y="16"/>
                  </a:cubicBezTo>
                  <a:cubicBezTo>
                    <a:pt x="85" y="16"/>
                    <a:pt x="80" y="18"/>
                    <a:pt x="77" y="22"/>
                  </a:cubicBezTo>
                  <a:cubicBezTo>
                    <a:pt x="72" y="26"/>
                    <a:pt x="72" y="26"/>
                    <a:pt x="72" y="26"/>
                  </a:cubicBezTo>
                  <a:cubicBezTo>
                    <a:pt x="71" y="27"/>
                    <a:pt x="71" y="29"/>
                    <a:pt x="71" y="31"/>
                  </a:cubicBezTo>
                  <a:cubicBezTo>
                    <a:pt x="71" y="33"/>
                    <a:pt x="72" y="34"/>
                    <a:pt x="73" y="35"/>
                  </a:cubicBezTo>
                  <a:cubicBezTo>
                    <a:pt x="75" y="37"/>
                    <a:pt x="78" y="37"/>
                    <a:pt x="80" y="35"/>
                  </a:cubicBezTo>
                  <a:cubicBezTo>
                    <a:pt x="83" y="33"/>
                    <a:pt x="83" y="33"/>
                    <a:pt x="83" y="33"/>
                  </a:cubicBezTo>
                  <a:cubicBezTo>
                    <a:pt x="83" y="33"/>
                    <a:pt x="83" y="33"/>
                    <a:pt x="83" y="33"/>
                  </a:cubicBezTo>
                  <a:cubicBezTo>
                    <a:pt x="83" y="33"/>
                    <a:pt x="86" y="30"/>
                    <a:pt x="90" y="34"/>
                  </a:cubicBezTo>
                  <a:cubicBezTo>
                    <a:pt x="90" y="34"/>
                    <a:pt x="91" y="35"/>
                    <a:pt x="92" y="35"/>
                  </a:cubicBezTo>
                  <a:cubicBezTo>
                    <a:pt x="95" y="35"/>
                    <a:pt x="95" y="35"/>
                    <a:pt x="95" y="35"/>
                  </a:cubicBezTo>
                  <a:cubicBezTo>
                    <a:pt x="88" y="35"/>
                    <a:pt x="88" y="35"/>
                    <a:pt x="88" y="35"/>
                  </a:cubicBezTo>
                  <a:cubicBezTo>
                    <a:pt x="87" y="35"/>
                    <a:pt x="79" y="35"/>
                    <a:pt x="72" y="40"/>
                  </a:cubicBezTo>
                  <a:cubicBezTo>
                    <a:pt x="68" y="42"/>
                    <a:pt x="66" y="47"/>
                    <a:pt x="67" y="51"/>
                  </a:cubicBezTo>
                  <a:cubicBezTo>
                    <a:pt x="68" y="54"/>
                    <a:pt x="68" y="54"/>
                    <a:pt x="68" y="54"/>
                  </a:cubicBezTo>
                  <a:cubicBezTo>
                    <a:pt x="70" y="58"/>
                    <a:pt x="74" y="61"/>
                    <a:pt x="78" y="61"/>
                  </a:cubicBezTo>
                  <a:cubicBezTo>
                    <a:pt x="83" y="61"/>
                    <a:pt x="83" y="61"/>
                    <a:pt x="83" y="61"/>
                  </a:cubicBezTo>
                  <a:cubicBezTo>
                    <a:pt x="86" y="63"/>
                    <a:pt x="86" y="63"/>
                    <a:pt x="86" y="63"/>
                  </a:cubicBezTo>
                  <a:cubicBezTo>
                    <a:pt x="90" y="87"/>
                    <a:pt x="90" y="87"/>
                    <a:pt x="90" y="87"/>
                  </a:cubicBezTo>
                  <a:cubicBezTo>
                    <a:pt x="90" y="88"/>
                    <a:pt x="91" y="90"/>
                    <a:pt x="93" y="91"/>
                  </a:cubicBezTo>
                  <a:cubicBezTo>
                    <a:pt x="94" y="91"/>
                    <a:pt x="96" y="92"/>
                    <a:pt x="97" y="91"/>
                  </a:cubicBezTo>
                  <a:cubicBezTo>
                    <a:pt x="100" y="91"/>
                    <a:pt x="102" y="90"/>
                    <a:pt x="104" y="88"/>
                  </a:cubicBezTo>
                  <a:cubicBezTo>
                    <a:pt x="94" y="103"/>
                    <a:pt x="78" y="112"/>
                    <a:pt x="59" y="112"/>
                  </a:cubicBezTo>
                  <a:cubicBezTo>
                    <a:pt x="30" y="112"/>
                    <a:pt x="6" y="89"/>
                    <a:pt x="6" y="59"/>
                  </a:cubicBezTo>
                  <a:cubicBezTo>
                    <a:pt x="6" y="56"/>
                    <a:pt x="7" y="52"/>
                    <a:pt x="7" y="49"/>
                  </a:cubicBezTo>
                  <a:cubicBezTo>
                    <a:pt x="8" y="50"/>
                    <a:pt x="9" y="51"/>
                    <a:pt x="10" y="51"/>
                  </a:cubicBezTo>
                  <a:cubicBezTo>
                    <a:pt x="15" y="53"/>
                    <a:pt x="15" y="53"/>
                    <a:pt x="15" y="53"/>
                  </a:cubicBezTo>
                  <a:cubicBezTo>
                    <a:pt x="21" y="57"/>
                    <a:pt x="22" y="60"/>
                    <a:pt x="22" y="60"/>
                  </a:cubicBezTo>
                  <a:moveTo>
                    <a:pt x="44" y="15"/>
                  </a:moveTo>
                  <a:cubicBezTo>
                    <a:pt x="44" y="15"/>
                    <a:pt x="44" y="15"/>
                    <a:pt x="44" y="15"/>
                  </a:cubicBezTo>
                  <a:cubicBezTo>
                    <a:pt x="45" y="15"/>
                    <a:pt x="45" y="15"/>
                    <a:pt x="45" y="15"/>
                  </a:cubicBezTo>
                  <a:cubicBezTo>
                    <a:pt x="44" y="15"/>
                    <a:pt x="44" y="15"/>
                    <a:pt x="44" y="15"/>
                  </a:cubicBezTo>
                  <a:moveTo>
                    <a:pt x="45" y="8"/>
                  </a:moveTo>
                  <a:cubicBezTo>
                    <a:pt x="46" y="8"/>
                    <a:pt x="46" y="8"/>
                    <a:pt x="46" y="8"/>
                  </a:cubicBezTo>
                  <a:cubicBezTo>
                    <a:pt x="46" y="8"/>
                    <a:pt x="46" y="8"/>
                    <a:pt x="46" y="8"/>
                  </a:cubicBezTo>
                  <a:lnTo>
                    <a:pt x="45" y="8"/>
                  </a:lnTo>
                  <a:close/>
                  <a:moveTo>
                    <a:pt x="31" y="22"/>
                  </a:moveTo>
                  <a:cubicBezTo>
                    <a:pt x="32" y="22"/>
                    <a:pt x="32" y="22"/>
                    <a:pt x="32" y="22"/>
                  </a:cubicBezTo>
                  <a:cubicBezTo>
                    <a:pt x="34" y="24"/>
                    <a:pt x="38" y="25"/>
                    <a:pt x="40" y="23"/>
                  </a:cubicBezTo>
                  <a:cubicBezTo>
                    <a:pt x="41" y="23"/>
                    <a:pt x="41" y="22"/>
                    <a:pt x="41" y="22"/>
                  </a:cubicBezTo>
                  <a:cubicBezTo>
                    <a:pt x="41" y="22"/>
                    <a:pt x="41" y="22"/>
                    <a:pt x="41" y="22"/>
                  </a:cubicBezTo>
                  <a:cubicBezTo>
                    <a:pt x="40" y="23"/>
                    <a:pt x="40" y="24"/>
                    <a:pt x="40" y="25"/>
                  </a:cubicBezTo>
                  <a:cubicBezTo>
                    <a:pt x="41" y="25"/>
                    <a:pt x="41" y="25"/>
                    <a:pt x="41" y="25"/>
                  </a:cubicBezTo>
                  <a:cubicBezTo>
                    <a:pt x="36" y="26"/>
                    <a:pt x="36" y="26"/>
                    <a:pt x="36" y="26"/>
                  </a:cubicBezTo>
                  <a:cubicBezTo>
                    <a:pt x="36" y="27"/>
                    <a:pt x="36" y="27"/>
                    <a:pt x="35" y="27"/>
                  </a:cubicBezTo>
                  <a:cubicBezTo>
                    <a:pt x="25" y="36"/>
                    <a:pt x="25" y="36"/>
                    <a:pt x="25" y="36"/>
                  </a:cubicBezTo>
                  <a:cubicBezTo>
                    <a:pt x="24" y="36"/>
                    <a:pt x="24" y="36"/>
                    <a:pt x="24" y="36"/>
                  </a:cubicBezTo>
                  <a:cubicBezTo>
                    <a:pt x="23" y="36"/>
                    <a:pt x="23" y="36"/>
                    <a:pt x="23" y="36"/>
                  </a:cubicBezTo>
                  <a:cubicBezTo>
                    <a:pt x="22" y="36"/>
                    <a:pt x="22" y="36"/>
                    <a:pt x="22" y="36"/>
                  </a:cubicBezTo>
                  <a:cubicBezTo>
                    <a:pt x="19" y="37"/>
                    <a:pt x="17" y="38"/>
                    <a:pt x="17" y="41"/>
                  </a:cubicBezTo>
                  <a:cubicBezTo>
                    <a:pt x="16" y="44"/>
                    <a:pt x="17" y="46"/>
                    <a:pt x="19" y="48"/>
                  </a:cubicBezTo>
                  <a:cubicBezTo>
                    <a:pt x="23" y="51"/>
                    <a:pt x="23" y="51"/>
                    <a:pt x="23" y="51"/>
                  </a:cubicBezTo>
                  <a:cubicBezTo>
                    <a:pt x="27" y="54"/>
                    <a:pt x="27" y="54"/>
                    <a:pt x="27" y="54"/>
                  </a:cubicBezTo>
                  <a:cubicBezTo>
                    <a:pt x="28" y="55"/>
                    <a:pt x="31" y="56"/>
                    <a:pt x="32" y="56"/>
                  </a:cubicBezTo>
                  <a:cubicBezTo>
                    <a:pt x="37" y="55"/>
                    <a:pt x="41" y="60"/>
                    <a:pt x="43" y="62"/>
                  </a:cubicBezTo>
                  <a:cubicBezTo>
                    <a:pt x="44" y="63"/>
                    <a:pt x="44" y="63"/>
                    <a:pt x="44" y="63"/>
                  </a:cubicBezTo>
                  <a:cubicBezTo>
                    <a:pt x="45" y="65"/>
                    <a:pt x="47" y="66"/>
                    <a:pt x="48" y="66"/>
                  </a:cubicBezTo>
                  <a:cubicBezTo>
                    <a:pt x="50" y="66"/>
                    <a:pt x="53" y="68"/>
                    <a:pt x="55" y="69"/>
                  </a:cubicBezTo>
                  <a:cubicBezTo>
                    <a:pt x="55" y="70"/>
                    <a:pt x="55" y="70"/>
                    <a:pt x="55" y="70"/>
                  </a:cubicBezTo>
                  <a:cubicBezTo>
                    <a:pt x="54" y="71"/>
                    <a:pt x="54" y="71"/>
                    <a:pt x="54" y="71"/>
                  </a:cubicBezTo>
                  <a:cubicBezTo>
                    <a:pt x="52" y="71"/>
                    <a:pt x="51" y="72"/>
                    <a:pt x="51" y="74"/>
                  </a:cubicBezTo>
                  <a:cubicBezTo>
                    <a:pt x="51" y="76"/>
                    <a:pt x="51" y="76"/>
                    <a:pt x="51" y="76"/>
                  </a:cubicBezTo>
                  <a:cubicBezTo>
                    <a:pt x="51" y="77"/>
                    <a:pt x="51" y="77"/>
                    <a:pt x="50" y="78"/>
                  </a:cubicBezTo>
                  <a:cubicBezTo>
                    <a:pt x="48" y="80"/>
                    <a:pt x="48" y="80"/>
                    <a:pt x="48" y="80"/>
                  </a:cubicBezTo>
                  <a:cubicBezTo>
                    <a:pt x="47" y="82"/>
                    <a:pt x="46" y="83"/>
                    <a:pt x="46" y="84"/>
                  </a:cubicBezTo>
                  <a:cubicBezTo>
                    <a:pt x="45" y="88"/>
                    <a:pt x="41" y="91"/>
                    <a:pt x="39" y="92"/>
                  </a:cubicBezTo>
                  <a:cubicBezTo>
                    <a:pt x="38" y="93"/>
                    <a:pt x="37" y="95"/>
                    <a:pt x="37" y="97"/>
                  </a:cubicBezTo>
                  <a:cubicBezTo>
                    <a:pt x="37" y="96"/>
                    <a:pt x="37" y="96"/>
                    <a:pt x="37" y="96"/>
                  </a:cubicBezTo>
                  <a:cubicBezTo>
                    <a:pt x="37" y="95"/>
                    <a:pt x="37" y="94"/>
                    <a:pt x="37" y="93"/>
                  </a:cubicBezTo>
                  <a:cubicBezTo>
                    <a:pt x="37" y="91"/>
                    <a:pt x="37" y="86"/>
                    <a:pt x="36" y="82"/>
                  </a:cubicBezTo>
                  <a:cubicBezTo>
                    <a:pt x="36" y="81"/>
                    <a:pt x="36" y="80"/>
                    <a:pt x="36" y="79"/>
                  </a:cubicBezTo>
                  <a:cubicBezTo>
                    <a:pt x="36" y="78"/>
                    <a:pt x="36" y="78"/>
                    <a:pt x="36" y="78"/>
                  </a:cubicBezTo>
                  <a:cubicBezTo>
                    <a:pt x="36" y="76"/>
                    <a:pt x="35" y="73"/>
                    <a:pt x="33" y="72"/>
                  </a:cubicBezTo>
                  <a:cubicBezTo>
                    <a:pt x="30" y="70"/>
                    <a:pt x="27" y="67"/>
                    <a:pt x="29" y="62"/>
                  </a:cubicBezTo>
                  <a:cubicBezTo>
                    <a:pt x="29" y="60"/>
                    <a:pt x="30" y="55"/>
                    <a:pt x="18" y="48"/>
                  </a:cubicBezTo>
                  <a:cubicBezTo>
                    <a:pt x="18" y="48"/>
                    <a:pt x="18" y="48"/>
                    <a:pt x="18" y="48"/>
                  </a:cubicBezTo>
                  <a:cubicBezTo>
                    <a:pt x="13" y="45"/>
                    <a:pt x="13" y="45"/>
                    <a:pt x="13" y="45"/>
                  </a:cubicBezTo>
                  <a:cubicBezTo>
                    <a:pt x="13" y="43"/>
                    <a:pt x="12" y="40"/>
                    <a:pt x="11" y="38"/>
                  </a:cubicBezTo>
                  <a:cubicBezTo>
                    <a:pt x="15" y="29"/>
                    <a:pt x="21" y="21"/>
                    <a:pt x="29" y="16"/>
                  </a:cubicBezTo>
                  <a:cubicBezTo>
                    <a:pt x="29" y="17"/>
                    <a:pt x="29" y="17"/>
                    <a:pt x="29" y="17"/>
                  </a:cubicBezTo>
                  <a:cubicBezTo>
                    <a:pt x="29" y="19"/>
                    <a:pt x="30" y="21"/>
                    <a:pt x="31" y="22"/>
                  </a:cubicBezTo>
                  <a:moveTo>
                    <a:pt x="71" y="8"/>
                  </a:moveTo>
                  <a:cubicBezTo>
                    <a:pt x="70" y="8"/>
                    <a:pt x="69" y="9"/>
                    <a:pt x="68" y="9"/>
                  </a:cubicBezTo>
                  <a:cubicBezTo>
                    <a:pt x="66" y="11"/>
                    <a:pt x="65" y="11"/>
                    <a:pt x="63" y="12"/>
                  </a:cubicBezTo>
                  <a:cubicBezTo>
                    <a:pt x="64" y="10"/>
                    <a:pt x="63" y="8"/>
                    <a:pt x="63" y="7"/>
                  </a:cubicBezTo>
                  <a:cubicBezTo>
                    <a:pt x="66" y="7"/>
                    <a:pt x="68" y="7"/>
                    <a:pt x="71" y="8"/>
                  </a:cubicBezTo>
                  <a:cubicBezTo>
                    <a:pt x="71" y="8"/>
                    <a:pt x="71" y="8"/>
                    <a:pt x="71" y="8"/>
                  </a:cubicBezTo>
                  <a:moveTo>
                    <a:pt x="59" y="0"/>
                  </a:moveTo>
                  <a:cubicBezTo>
                    <a:pt x="35" y="0"/>
                    <a:pt x="12" y="15"/>
                    <a:pt x="4" y="38"/>
                  </a:cubicBezTo>
                  <a:cubicBezTo>
                    <a:pt x="4" y="38"/>
                    <a:pt x="4" y="38"/>
                    <a:pt x="4" y="38"/>
                  </a:cubicBezTo>
                  <a:cubicBezTo>
                    <a:pt x="1" y="45"/>
                    <a:pt x="0" y="52"/>
                    <a:pt x="0" y="59"/>
                  </a:cubicBezTo>
                  <a:cubicBezTo>
                    <a:pt x="0" y="92"/>
                    <a:pt x="26" y="119"/>
                    <a:pt x="59" y="119"/>
                  </a:cubicBezTo>
                  <a:cubicBezTo>
                    <a:pt x="92" y="119"/>
                    <a:pt x="119" y="92"/>
                    <a:pt x="119" y="59"/>
                  </a:cubicBezTo>
                  <a:cubicBezTo>
                    <a:pt x="119" y="27"/>
                    <a:pt x="92" y="0"/>
                    <a:pt x="59" y="0"/>
                  </a:cubicBezTo>
                </a:path>
              </a:pathLst>
            </a:custGeom>
            <a:solidFill>
              <a:srgbClr val="000000"/>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86" name="Freeform 75" descr="" title="">
              <a:extLst>
                <a:ext uri="{FF2B5EF4-FFF2-40B4-BE49-F238E27FC236}">
                  <a16:creationId xmlns:a16="http://schemas.microsoft.com/office/drawing/2014/main" id="{9A22A479-2548-7550-FF92-A456026D4F22}"/>
                </a:ext>
              </a:extLst>
            </p:cNvPr>
            <p:cNvSpPr>
              <a:spLocks/>
            </p:cNvSpPr>
            <p:nvPr/>
          </p:nvSpPr>
          <p:spPr bwMode="auto">
            <a:xfrm>
              <a:off x="438976" y="3421548"/>
              <a:ext cx="347485" cy="415351"/>
            </a:xfrm>
            <a:custGeom>
              <a:avLst/>
              <a:gdLst>
                <a:gd name="T0" fmla="*/ 125 w 127"/>
                <a:gd name="T1" fmla="*/ 132 h 150"/>
                <a:gd name="T2" fmla="*/ 122 w 127"/>
                <a:gd name="T3" fmla="*/ 133 h 150"/>
                <a:gd name="T4" fmla="*/ 30 w 127"/>
                <a:gd name="T5" fmla="*/ 120 h 150"/>
                <a:gd name="T6" fmla="*/ 7 w 127"/>
                <a:gd name="T7" fmla="*/ 65 h 150"/>
                <a:gd name="T8" fmla="*/ 28 w 127"/>
                <a:gd name="T9" fmla="*/ 12 h 150"/>
                <a:gd name="T10" fmla="*/ 28 w 127"/>
                <a:gd name="T11" fmla="*/ 22 h 150"/>
                <a:gd name="T12" fmla="*/ 31 w 127"/>
                <a:gd name="T13" fmla="*/ 26 h 150"/>
                <a:gd name="T14" fmla="*/ 35 w 127"/>
                <a:gd name="T15" fmla="*/ 23 h 150"/>
                <a:gd name="T16" fmla="*/ 36 w 127"/>
                <a:gd name="T17" fmla="*/ 4 h 150"/>
                <a:gd name="T18" fmla="*/ 36 w 127"/>
                <a:gd name="T19" fmla="*/ 4 h 150"/>
                <a:gd name="T20" fmla="*/ 36 w 127"/>
                <a:gd name="T21" fmla="*/ 3 h 150"/>
                <a:gd name="T22" fmla="*/ 35 w 127"/>
                <a:gd name="T23" fmla="*/ 3 h 150"/>
                <a:gd name="T24" fmla="*/ 35 w 127"/>
                <a:gd name="T25" fmla="*/ 3 h 150"/>
                <a:gd name="T26" fmla="*/ 35 w 127"/>
                <a:gd name="T27" fmla="*/ 2 h 150"/>
                <a:gd name="T28" fmla="*/ 35 w 127"/>
                <a:gd name="T29" fmla="*/ 2 h 150"/>
                <a:gd name="T30" fmla="*/ 35 w 127"/>
                <a:gd name="T31" fmla="*/ 1 h 150"/>
                <a:gd name="T32" fmla="*/ 34 w 127"/>
                <a:gd name="T33" fmla="*/ 1 h 150"/>
                <a:gd name="T34" fmla="*/ 34 w 127"/>
                <a:gd name="T35" fmla="*/ 1 h 150"/>
                <a:gd name="T36" fmla="*/ 33 w 127"/>
                <a:gd name="T37" fmla="*/ 0 h 150"/>
                <a:gd name="T38" fmla="*/ 32 w 127"/>
                <a:gd name="T39" fmla="*/ 0 h 150"/>
                <a:gd name="T40" fmla="*/ 32 w 127"/>
                <a:gd name="T41" fmla="*/ 0 h 150"/>
                <a:gd name="T42" fmla="*/ 32 w 127"/>
                <a:gd name="T43" fmla="*/ 0 h 150"/>
                <a:gd name="T44" fmla="*/ 13 w 127"/>
                <a:gd name="T45" fmla="*/ 1 h 150"/>
                <a:gd name="T46" fmla="*/ 11 w 127"/>
                <a:gd name="T47" fmla="*/ 2 h 150"/>
                <a:gd name="T48" fmla="*/ 10 w 127"/>
                <a:gd name="T49" fmla="*/ 5 h 150"/>
                <a:gd name="T50" fmla="*/ 14 w 127"/>
                <a:gd name="T51" fmla="*/ 8 h 150"/>
                <a:gd name="T52" fmla="*/ 23 w 127"/>
                <a:gd name="T53" fmla="*/ 8 h 150"/>
                <a:gd name="T54" fmla="*/ 0 w 127"/>
                <a:gd name="T55" fmla="*/ 65 h 150"/>
                <a:gd name="T56" fmla="*/ 25 w 127"/>
                <a:gd name="T57" fmla="*/ 125 h 150"/>
                <a:gd name="T58" fmla="*/ 84 w 127"/>
                <a:gd name="T59" fmla="*/ 150 h 150"/>
                <a:gd name="T60" fmla="*/ 125 w 127"/>
                <a:gd name="T61" fmla="*/ 139 h 150"/>
                <a:gd name="T62" fmla="*/ 127 w 127"/>
                <a:gd name="T63" fmla="*/ 137 h 150"/>
                <a:gd name="T64" fmla="*/ 127 w 127"/>
                <a:gd name="T65" fmla="*/ 134 h 150"/>
                <a:gd name="T66" fmla="*/ 125 w 127"/>
                <a:gd name="T67" fmla="*/ 132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7" h="150">
                  <a:moveTo>
                    <a:pt x="125" y="132"/>
                  </a:moveTo>
                  <a:cubicBezTo>
                    <a:pt x="124" y="132"/>
                    <a:pt x="123" y="132"/>
                    <a:pt x="122" y="133"/>
                  </a:cubicBezTo>
                  <a:cubicBezTo>
                    <a:pt x="92" y="149"/>
                    <a:pt x="54" y="144"/>
                    <a:pt x="30" y="120"/>
                  </a:cubicBezTo>
                  <a:cubicBezTo>
                    <a:pt x="15" y="105"/>
                    <a:pt x="7" y="86"/>
                    <a:pt x="7" y="65"/>
                  </a:cubicBezTo>
                  <a:cubicBezTo>
                    <a:pt x="7" y="46"/>
                    <a:pt x="15" y="27"/>
                    <a:pt x="28" y="12"/>
                  </a:cubicBezTo>
                  <a:cubicBezTo>
                    <a:pt x="28" y="22"/>
                    <a:pt x="28" y="22"/>
                    <a:pt x="28" y="22"/>
                  </a:cubicBezTo>
                  <a:cubicBezTo>
                    <a:pt x="28" y="24"/>
                    <a:pt x="29" y="26"/>
                    <a:pt x="31" y="26"/>
                  </a:cubicBezTo>
                  <a:cubicBezTo>
                    <a:pt x="33" y="26"/>
                    <a:pt x="35" y="25"/>
                    <a:pt x="35" y="23"/>
                  </a:cubicBezTo>
                  <a:cubicBezTo>
                    <a:pt x="36" y="4"/>
                    <a:pt x="36" y="4"/>
                    <a:pt x="36" y="4"/>
                  </a:cubicBezTo>
                  <a:cubicBezTo>
                    <a:pt x="36" y="4"/>
                    <a:pt x="36" y="4"/>
                    <a:pt x="36" y="4"/>
                  </a:cubicBezTo>
                  <a:cubicBezTo>
                    <a:pt x="36" y="3"/>
                    <a:pt x="36" y="3"/>
                    <a:pt x="36" y="3"/>
                  </a:cubicBezTo>
                  <a:cubicBezTo>
                    <a:pt x="35" y="3"/>
                    <a:pt x="35" y="3"/>
                    <a:pt x="35" y="3"/>
                  </a:cubicBezTo>
                  <a:cubicBezTo>
                    <a:pt x="35" y="3"/>
                    <a:pt x="35" y="3"/>
                    <a:pt x="35" y="3"/>
                  </a:cubicBezTo>
                  <a:cubicBezTo>
                    <a:pt x="35" y="2"/>
                    <a:pt x="35" y="2"/>
                    <a:pt x="35" y="2"/>
                  </a:cubicBezTo>
                  <a:cubicBezTo>
                    <a:pt x="35" y="2"/>
                    <a:pt x="35" y="2"/>
                    <a:pt x="35" y="2"/>
                  </a:cubicBezTo>
                  <a:cubicBezTo>
                    <a:pt x="35" y="1"/>
                    <a:pt x="35" y="1"/>
                    <a:pt x="35" y="1"/>
                  </a:cubicBezTo>
                  <a:cubicBezTo>
                    <a:pt x="34" y="1"/>
                    <a:pt x="34" y="1"/>
                    <a:pt x="34" y="1"/>
                  </a:cubicBezTo>
                  <a:cubicBezTo>
                    <a:pt x="34" y="1"/>
                    <a:pt x="34" y="1"/>
                    <a:pt x="34" y="1"/>
                  </a:cubicBezTo>
                  <a:cubicBezTo>
                    <a:pt x="33" y="0"/>
                    <a:pt x="33" y="0"/>
                    <a:pt x="33" y="0"/>
                  </a:cubicBezTo>
                  <a:cubicBezTo>
                    <a:pt x="32" y="0"/>
                    <a:pt x="32" y="0"/>
                    <a:pt x="32" y="0"/>
                  </a:cubicBezTo>
                  <a:cubicBezTo>
                    <a:pt x="32" y="0"/>
                    <a:pt x="32" y="0"/>
                    <a:pt x="32" y="0"/>
                  </a:cubicBezTo>
                  <a:cubicBezTo>
                    <a:pt x="32" y="0"/>
                    <a:pt x="32" y="0"/>
                    <a:pt x="32" y="0"/>
                  </a:cubicBezTo>
                  <a:cubicBezTo>
                    <a:pt x="13" y="1"/>
                    <a:pt x="13" y="1"/>
                    <a:pt x="13" y="1"/>
                  </a:cubicBezTo>
                  <a:cubicBezTo>
                    <a:pt x="12" y="1"/>
                    <a:pt x="12" y="1"/>
                    <a:pt x="11" y="2"/>
                  </a:cubicBezTo>
                  <a:cubicBezTo>
                    <a:pt x="10" y="3"/>
                    <a:pt x="10" y="4"/>
                    <a:pt x="10" y="5"/>
                  </a:cubicBezTo>
                  <a:cubicBezTo>
                    <a:pt x="10" y="7"/>
                    <a:pt x="12" y="8"/>
                    <a:pt x="14" y="8"/>
                  </a:cubicBezTo>
                  <a:cubicBezTo>
                    <a:pt x="23" y="8"/>
                    <a:pt x="23" y="8"/>
                    <a:pt x="23" y="8"/>
                  </a:cubicBezTo>
                  <a:cubicBezTo>
                    <a:pt x="8" y="23"/>
                    <a:pt x="0" y="44"/>
                    <a:pt x="0" y="65"/>
                  </a:cubicBezTo>
                  <a:cubicBezTo>
                    <a:pt x="0" y="88"/>
                    <a:pt x="9" y="109"/>
                    <a:pt x="25" y="125"/>
                  </a:cubicBezTo>
                  <a:cubicBezTo>
                    <a:pt x="41" y="141"/>
                    <a:pt x="62" y="150"/>
                    <a:pt x="84" y="150"/>
                  </a:cubicBezTo>
                  <a:cubicBezTo>
                    <a:pt x="99" y="150"/>
                    <a:pt x="113" y="146"/>
                    <a:pt x="125" y="139"/>
                  </a:cubicBezTo>
                  <a:cubicBezTo>
                    <a:pt x="126" y="138"/>
                    <a:pt x="127" y="138"/>
                    <a:pt x="127" y="137"/>
                  </a:cubicBezTo>
                  <a:cubicBezTo>
                    <a:pt x="127" y="136"/>
                    <a:pt x="127" y="135"/>
                    <a:pt x="127" y="134"/>
                  </a:cubicBezTo>
                  <a:cubicBezTo>
                    <a:pt x="126" y="133"/>
                    <a:pt x="126" y="132"/>
                    <a:pt x="125" y="132"/>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grpSp>
        <p:nvGrpSpPr>
          <p:cNvPr id="79" name="Group 78" descr="" title="">
            <a:extLst>
              <a:ext uri="{FF2B5EF4-FFF2-40B4-BE49-F238E27FC236}">
                <a16:creationId xmlns:a16="http://schemas.microsoft.com/office/drawing/2014/main" id="{2EB81757-A8DE-1FDE-5D2D-AD04230F7932}"/>
              </a:ext>
            </a:extLst>
          </p:cNvPr>
          <p:cNvGrpSpPr>
            <a:grpSpLocks noChangeAspect="1"/>
          </p:cNvGrpSpPr>
          <p:nvPr/>
        </p:nvGrpSpPr>
        <p:grpSpPr>
          <a:xfrm>
            <a:off x="729332" y="2579412"/>
            <a:ext cx="406318" cy="406317"/>
            <a:chOff x="4693278" y="3001065"/>
            <a:chExt cx="406318" cy="406317"/>
          </a:xfrm>
        </p:grpSpPr>
        <p:sp>
          <p:nvSpPr>
            <p:cNvPr id="80" name="Freeform 323" descr="" title="">
              <a:extLst>
                <a:ext uri="{FF2B5EF4-FFF2-40B4-BE49-F238E27FC236}">
                  <a16:creationId xmlns:a16="http://schemas.microsoft.com/office/drawing/2014/main" id="{775E3073-2CC2-A5B2-FF26-DC028DB596FC}"/>
                </a:ext>
              </a:extLst>
            </p:cNvPr>
            <p:cNvSpPr>
              <a:spLocks noEditPoints="1"/>
            </p:cNvSpPr>
            <p:nvPr/>
          </p:nvSpPr>
          <p:spPr bwMode="auto">
            <a:xfrm>
              <a:off x="4693278" y="3001065"/>
              <a:ext cx="406318" cy="406317"/>
            </a:xfrm>
            <a:custGeom>
              <a:avLst/>
              <a:gdLst>
                <a:gd name="T0" fmla="*/ 112 w 173"/>
                <a:gd name="T1" fmla="*/ 0 h 173"/>
                <a:gd name="T2" fmla="*/ 51 w 173"/>
                <a:gd name="T3" fmla="*/ 61 h 173"/>
                <a:gd name="T4" fmla="*/ 67 w 173"/>
                <a:gd name="T5" fmla="*/ 102 h 173"/>
                <a:gd name="T6" fmla="*/ 59 w 173"/>
                <a:gd name="T7" fmla="*/ 110 h 173"/>
                <a:gd name="T8" fmla="*/ 41 w 173"/>
                <a:gd name="T9" fmla="*/ 112 h 173"/>
                <a:gd name="T10" fmla="*/ 5 w 173"/>
                <a:gd name="T11" fmla="*/ 148 h 173"/>
                <a:gd name="T12" fmla="*/ 5 w 173"/>
                <a:gd name="T13" fmla="*/ 168 h 173"/>
                <a:gd name="T14" fmla="*/ 15 w 173"/>
                <a:gd name="T15" fmla="*/ 173 h 173"/>
                <a:gd name="T16" fmla="*/ 26 w 173"/>
                <a:gd name="T17" fmla="*/ 168 h 173"/>
                <a:gd name="T18" fmla="*/ 62 w 173"/>
                <a:gd name="T19" fmla="*/ 132 h 173"/>
                <a:gd name="T20" fmla="*/ 64 w 173"/>
                <a:gd name="T21" fmla="*/ 115 h 173"/>
                <a:gd name="T22" fmla="*/ 72 w 173"/>
                <a:gd name="T23" fmla="*/ 107 h 173"/>
                <a:gd name="T24" fmla="*/ 112 w 173"/>
                <a:gd name="T25" fmla="*/ 122 h 173"/>
                <a:gd name="T26" fmla="*/ 173 w 173"/>
                <a:gd name="T27" fmla="*/ 61 h 173"/>
                <a:gd name="T28" fmla="*/ 112 w 173"/>
                <a:gd name="T29" fmla="*/ 0 h 173"/>
                <a:gd name="T30" fmla="*/ 21 w 173"/>
                <a:gd name="T31" fmla="*/ 163 h 173"/>
                <a:gd name="T32" fmla="*/ 10 w 173"/>
                <a:gd name="T33" fmla="*/ 163 h 173"/>
                <a:gd name="T34" fmla="*/ 10 w 173"/>
                <a:gd name="T35" fmla="*/ 153 h 173"/>
                <a:gd name="T36" fmla="*/ 37 w 173"/>
                <a:gd name="T37" fmla="*/ 127 h 173"/>
                <a:gd name="T38" fmla="*/ 47 w 173"/>
                <a:gd name="T39" fmla="*/ 137 h 173"/>
                <a:gd name="T40" fmla="*/ 21 w 173"/>
                <a:gd name="T41" fmla="*/ 163 h 173"/>
                <a:gd name="T42" fmla="*/ 57 w 173"/>
                <a:gd name="T43" fmla="*/ 127 h 173"/>
                <a:gd name="T44" fmla="*/ 52 w 173"/>
                <a:gd name="T45" fmla="*/ 132 h 173"/>
                <a:gd name="T46" fmla="*/ 42 w 173"/>
                <a:gd name="T47" fmla="*/ 122 h 173"/>
                <a:gd name="T48" fmla="*/ 46 w 173"/>
                <a:gd name="T49" fmla="*/ 117 h 173"/>
                <a:gd name="T50" fmla="*/ 51 w 173"/>
                <a:gd name="T51" fmla="*/ 115 h 173"/>
                <a:gd name="T52" fmla="*/ 57 w 173"/>
                <a:gd name="T53" fmla="*/ 117 h 173"/>
                <a:gd name="T54" fmla="*/ 57 w 173"/>
                <a:gd name="T55" fmla="*/ 127 h 173"/>
                <a:gd name="T56" fmla="*/ 112 w 173"/>
                <a:gd name="T57" fmla="*/ 115 h 173"/>
                <a:gd name="T58" fmla="*/ 59 w 173"/>
                <a:gd name="T59" fmla="*/ 61 h 173"/>
                <a:gd name="T60" fmla="*/ 112 w 173"/>
                <a:gd name="T61" fmla="*/ 8 h 173"/>
                <a:gd name="T62" fmla="*/ 166 w 173"/>
                <a:gd name="T63" fmla="*/ 61 h 173"/>
                <a:gd name="T64" fmla="*/ 112 w 173"/>
                <a:gd name="T65" fmla="*/ 115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3" h="173">
                  <a:moveTo>
                    <a:pt x="112" y="0"/>
                  </a:moveTo>
                  <a:cubicBezTo>
                    <a:pt x="79" y="0"/>
                    <a:pt x="51" y="28"/>
                    <a:pt x="51" y="61"/>
                  </a:cubicBezTo>
                  <a:cubicBezTo>
                    <a:pt x="51" y="77"/>
                    <a:pt x="57" y="91"/>
                    <a:pt x="67" y="102"/>
                  </a:cubicBezTo>
                  <a:cubicBezTo>
                    <a:pt x="59" y="110"/>
                    <a:pt x="59" y="110"/>
                    <a:pt x="59" y="110"/>
                  </a:cubicBezTo>
                  <a:cubicBezTo>
                    <a:pt x="53" y="107"/>
                    <a:pt x="46" y="107"/>
                    <a:pt x="41" y="112"/>
                  </a:cubicBezTo>
                  <a:cubicBezTo>
                    <a:pt x="5" y="148"/>
                    <a:pt x="5" y="148"/>
                    <a:pt x="5" y="148"/>
                  </a:cubicBezTo>
                  <a:cubicBezTo>
                    <a:pt x="0" y="154"/>
                    <a:pt x="0" y="163"/>
                    <a:pt x="5" y="168"/>
                  </a:cubicBezTo>
                  <a:cubicBezTo>
                    <a:pt x="8" y="171"/>
                    <a:pt x="12" y="173"/>
                    <a:pt x="15" y="173"/>
                  </a:cubicBezTo>
                  <a:cubicBezTo>
                    <a:pt x="19" y="173"/>
                    <a:pt x="23" y="171"/>
                    <a:pt x="26" y="168"/>
                  </a:cubicBezTo>
                  <a:cubicBezTo>
                    <a:pt x="62" y="132"/>
                    <a:pt x="62" y="132"/>
                    <a:pt x="62" y="132"/>
                  </a:cubicBezTo>
                  <a:cubicBezTo>
                    <a:pt x="66" y="128"/>
                    <a:pt x="67" y="121"/>
                    <a:pt x="64" y="115"/>
                  </a:cubicBezTo>
                  <a:cubicBezTo>
                    <a:pt x="72" y="107"/>
                    <a:pt x="72" y="107"/>
                    <a:pt x="72" y="107"/>
                  </a:cubicBezTo>
                  <a:cubicBezTo>
                    <a:pt x="83" y="116"/>
                    <a:pt x="97" y="122"/>
                    <a:pt x="112" y="122"/>
                  </a:cubicBezTo>
                  <a:cubicBezTo>
                    <a:pt x="146" y="122"/>
                    <a:pt x="173" y="95"/>
                    <a:pt x="173" y="61"/>
                  </a:cubicBezTo>
                  <a:cubicBezTo>
                    <a:pt x="173" y="28"/>
                    <a:pt x="146" y="0"/>
                    <a:pt x="112" y="0"/>
                  </a:cubicBezTo>
                  <a:moveTo>
                    <a:pt x="21" y="163"/>
                  </a:moveTo>
                  <a:cubicBezTo>
                    <a:pt x="18" y="166"/>
                    <a:pt x="13" y="166"/>
                    <a:pt x="10" y="163"/>
                  </a:cubicBezTo>
                  <a:cubicBezTo>
                    <a:pt x="8" y="161"/>
                    <a:pt x="8" y="156"/>
                    <a:pt x="10" y="153"/>
                  </a:cubicBezTo>
                  <a:cubicBezTo>
                    <a:pt x="37" y="127"/>
                    <a:pt x="37" y="127"/>
                    <a:pt x="37" y="127"/>
                  </a:cubicBezTo>
                  <a:cubicBezTo>
                    <a:pt x="47" y="137"/>
                    <a:pt x="47" y="137"/>
                    <a:pt x="47" y="137"/>
                  </a:cubicBezTo>
                  <a:lnTo>
                    <a:pt x="21" y="163"/>
                  </a:lnTo>
                  <a:close/>
                  <a:moveTo>
                    <a:pt x="57" y="127"/>
                  </a:moveTo>
                  <a:cubicBezTo>
                    <a:pt x="52" y="132"/>
                    <a:pt x="52" y="132"/>
                    <a:pt x="52" y="132"/>
                  </a:cubicBezTo>
                  <a:cubicBezTo>
                    <a:pt x="42" y="122"/>
                    <a:pt x="42" y="122"/>
                    <a:pt x="42" y="122"/>
                  </a:cubicBezTo>
                  <a:cubicBezTo>
                    <a:pt x="46" y="117"/>
                    <a:pt x="46" y="117"/>
                    <a:pt x="46" y="117"/>
                  </a:cubicBezTo>
                  <a:cubicBezTo>
                    <a:pt x="48" y="116"/>
                    <a:pt x="50" y="115"/>
                    <a:pt x="51" y="115"/>
                  </a:cubicBezTo>
                  <a:cubicBezTo>
                    <a:pt x="53" y="115"/>
                    <a:pt x="55" y="116"/>
                    <a:pt x="57" y="117"/>
                  </a:cubicBezTo>
                  <a:cubicBezTo>
                    <a:pt x="59" y="120"/>
                    <a:pt x="59" y="125"/>
                    <a:pt x="57" y="127"/>
                  </a:cubicBezTo>
                  <a:moveTo>
                    <a:pt x="112" y="115"/>
                  </a:moveTo>
                  <a:cubicBezTo>
                    <a:pt x="83" y="115"/>
                    <a:pt x="59" y="91"/>
                    <a:pt x="59" y="61"/>
                  </a:cubicBezTo>
                  <a:cubicBezTo>
                    <a:pt x="59" y="32"/>
                    <a:pt x="83" y="8"/>
                    <a:pt x="112" y="8"/>
                  </a:cubicBezTo>
                  <a:cubicBezTo>
                    <a:pt x="142" y="8"/>
                    <a:pt x="166" y="32"/>
                    <a:pt x="166" y="61"/>
                  </a:cubicBezTo>
                  <a:cubicBezTo>
                    <a:pt x="166" y="91"/>
                    <a:pt x="142" y="115"/>
                    <a:pt x="112" y="11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sp>
          <p:nvSpPr>
            <p:cNvPr id="81" name="Freeform 324" descr="" title="">
              <a:extLst>
                <a:ext uri="{FF2B5EF4-FFF2-40B4-BE49-F238E27FC236}">
                  <a16:creationId xmlns:a16="http://schemas.microsoft.com/office/drawing/2014/main" id="{D5ACBDB4-2B96-4A60-6EAC-67BB5CA0266F}"/>
                </a:ext>
              </a:extLst>
            </p:cNvPr>
            <p:cNvSpPr>
              <a:spLocks noEditPoints="1"/>
            </p:cNvSpPr>
            <p:nvPr/>
          </p:nvSpPr>
          <p:spPr bwMode="auto">
            <a:xfrm>
              <a:off x="4849013" y="3036194"/>
              <a:ext cx="217795" cy="218967"/>
            </a:xfrm>
            <a:custGeom>
              <a:avLst/>
              <a:gdLst>
                <a:gd name="T0" fmla="*/ 46 w 93"/>
                <a:gd name="T1" fmla="*/ 0 h 93"/>
                <a:gd name="T2" fmla="*/ 0 w 93"/>
                <a:gd name="T3" fmla="*/ 46 h 93"/>
                <a:gd name="T4" fmla="*/ 46 w 93"/>
                <a:gd name="T5" fmla="*/ 93 h 93"/>
                <a:gd name="T6" fmla="*/ 93 w 93"/>
                <a:gd name="T7" fmla="*/ 46 h 93"/>
                <a:gd name="T8" fmla="*/ 46 w 93"/>
                <a:gd name="T9" fmla="*/ 0 h 93"/>
                <a:gd name="T10" fmla="*/ 46 w 93"/>
                <a:gd name="T11" fmla="*/ 86 h 93"/>
                <a:gd name="T12" fmla="*/ 7 w 93"/>
                <a:gd name="T13" fmla="*/ 46 h 93"/>
                <a:gd name="T14" fmla="*/ 46 w 93"/>
                <a:gd name="T15" fmla="*/ 7 h 93"/>
                <a:gd name="T16" fmla="*/ 86 w 93"/>
                <a:gd name="T17" fmla="*/ 46 h 93"/>
                <a:gd name="T18" fmla="*/ 46 w 93"/>
                <a:gd name="T19" fmla="*/ 8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3">
                  <a:moveTo>
                    <a:pt x="46" y="0"/>
                  </a:moveTo>
                  <a:cubicBezTo>
                    <a:pt x="21" y="0"/>
                    <a:pt x="0" y="21"/>
                    <a:pt x="0" y="46"/>
                  </a:cubicBezTo>
                  <a:cubicBezTo>
                    <a:pt x="0" y="72"/>
                    <a:pt x="21" y="93"/>
                    <a:pt x="46" y="93"/>
                  </a:cubicBezTo>
                  <a:cubicBezTo>
                    <a:pt x="72" y="93"/>
                    <a:pt x="93" y="72"/>
                    <a:pt x="93" y="46"/>
                  </a:cubicBezTo>
                  <a:cubicBezTo>
                    <a:pt x="93" y="21"/>
                    <a:pt x="72" y="0"/>
                    <a:pt x="46" y="0"/>
                  </a:cubicBezTo>
                  <a:moveTo>
                    <a:pt x="46" y="86"/>
                  </a:moveTo>
                  <a:cubicBezTo>
                    <a:pt x="25" y="86"/>
                    <a:pt x="7" y="68"/>
                    <a:pt x="7" y="46"/>
                  </a:cubicBezTo>
                  <a:cubicBezTo>
                    <a:pt x="7" y="25"/>
                    <a:pt x="25" y="7"/>
                    <a:pt x="46" y="7"/>
                  </a:cubicBezTo>
                  <a:cubicBezTo>
                    <a:pt x="68" y="7"/>
                    <a:pt x="86" y="25"/>
                    <a:pt x="86" y="46"/>
                  </a:cubicBezTo>
                  <a:cubicBezTo>
                    <a:pt x="86" y="68"/>
                    <a:pt x="68" y="86"/>
                    <a:pt x="46" y="86"/>
                  </a:cubicBezTo>
                </a:path>
              </a:pathLst>
            </a:custGeom>
            <a:solidFill>
              <a:srgbClr val="EE30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sp>
          <p:nvSpPr>
            <p:cNvPr id="82" name="Freeform 325" descr="" title="">
              <a:extLst>
                <a:ext uri="{FF2B5EF4-FFF2-40B4-BE49-F238E27FC236}">
                  <a16:creationId xmlns:a16="http://schemas.microsoft.com/office/drawing/2014/main" id="{A83CE581-B75C-4C05-3F0B-FF14DFA79521}"/>
                </a:ext>
              </a:extLst>
            </p:cNvPr>
            <p:cNvSpPr>
              <a:spLocks/>
            </p:cNvSpPr>
            <p:nvPr/>
          </p:nvSpPr>
          <p:spPr bwMode="auto">
            <a:xfrm>
              <a:off x="4949715" y="3068980"/>
              <a:ext cx="84308" cy="85479"/>
            </a:xfrm>
            <a:custGeom>
              <a:avLst/>
              <a:gdLst>
                <a:gd name="T0" fmla="*/ 3 w 36"/>
                <a:gd name="T1" fmla="*/ 0 h 36"/>
                <a:gd name="T2" fmla="*/ 0 w 36"/>
                <a:gd name="T3" fmla="*/ 4 h 36"/>
                <a:gd name="T4" fmla="*/ 3 w 36"/>
                <a:gd name="T5" fmla="*/ 7 h 36"/>
                <a:gd name="T6" fmla="*/ 28 w 36"/>
                <a:gd name="T7" fmla="*/ 32 h 36"/>
                <a:gd name="T8" fmla="*/ 32 w 36"/>
                <a:gd name="T9" fmla="*/ 36 h 36"/>
                <a:gd name="T10" fmla="*/ 36 w 36"/>
                <a:gd name="T11" fmla="*/ 32 h 36"/>
                <a:gd name="T12" fmla="*/ 3 w 36"/>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3" y="0"/>
                  </a:moveTo>
                  <a:cubicBezTo>
                    <a:pt x="1" y="0"/>
                    <a:pt x="0" y="2"/>
                    <a:pt x="0" y="4"/>
                  </a:cubicBezTo>
                  <a:cubicBezTo>
                    <a:pt x="0" y="6"/>
                    <a:pt x="1" y="7"/>
                    <a:pt x="3" y="7"/>
                  </a:cubicBezTo>
                  <a:cubicBezTo>
                    <a:pt x="17" y="7"/>
                    <a:pt x="28" y="18"/>
                    <a:pt x="28" y="32"/>
                  </a:cubicBezTo>
                  <a:cubicBezTo>
                    <a:pt x="28" y="34"/>
                    <a:pt x="30" y="36"/>
                    <a:pt x="32" y="36"/>
                  </a:cubicBezTo>
                  <a:cubicBezTo>
                    <a:pt x="34" y="36"/>
                    <a:pt x="36" y="34"/>
                    <a:pt x="36" y="32"/>
                  </a:cubicBezTo>
                  <a:cubicBezTo>
                    <a:pt x="36" y="15"/>
                    <a:pt x="21" y="0"/>
                    <a:pt x="3" y="0"/>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grpSp>
      <p:grpSp>
        <p:nvGrpSpPr>
          <p:cNvPr id="93" name="Group 92" descr="" title="">
            <a:extLst>
              <a:ext uri="{FF2B5EF4-FFF2-40B4-BE49-F238E27FC236}">
                <a16:creationId xmlns:a16="http://schemas.microsoft.com/office/drawing/2014/main" id="{6BC95D50-189E-6D10-466A-210707F223F2}"/>
              </a:ext>
            </a:extLst>
          </p:cNvPr>
          <p:cNvGrpSpPr/>
          <p:nvPr/>
        </p:nvGrpSpPr>
        <p:grpSpPr>
          <a:xfrm>
            <a:off x="5147310" y="3382486"/>
            <a:ext cx="342900" cy="471488"/>
            <a:chOff x="4775954" y="3481979"/>
            <a:chExt cx="342900" cy="471488"/>
          </a:xfrm>
        </p:grpSpPr>
        <p:sp>
          <p:nvSpPr>
            <p:cNvPr id="88" name="docshape50" descr="" title="">
              <a:extLst>
                <a:ext uri="{FF2B5EF4-FFF2-40B4-BE49-F238E27FC236}">
                  <a16:creationId xmlns:a16="http://schemas.microsoft.com/office/drawing/2014/main" id="{C1039B3D-CE21-6578-AB7C-DE0868370DDE}"/>
                </a:ext>
              </a:extLst>
            </p:cNvPr>
            <p:cNvSpPr>
              <a:spLocks/>
            </p:cNvSpPr>
            <p:nvPr/>
          </p:nvSpPr>
          <p:spPr bwMode="auto">
            <a:xfrm>
              <a:off x="4775954" y="3481979"/>
              <a:ext cx="342900" cy="471488"/>
            </a:xfrm>
            <a:custGeom>
              <a:avLst/>
              <a:gdLst>
                <a:gd name="T0" fmla="+- 0 13222 13103"/>
                <a:gd name="T1" fmla="*/ T0 w 539"/>
                <a:gd name="T2" fmla="+- 0 6409 5854"/>
                <a:gd name="T3" fmla="*/ 6409 h 743"/>
                <a:gd name="T4" fmla="+- 0 13222 13103"/>
                <a:gd name="T5" fmla="*/ T4 w 539"/>
                <a:gd name="T6" fmla="+- 0 6435 5854"/>
                <a:gd name="T7" fmla="*/ 6435 h 743"/>
                <a:gd name="T8" fmla="+- 0 13293 13103"/>
                <a:gd name="T9" fmla="*/ T8 w 539"/>
                <a:gd name="T10" fmla="+- 0 6422 5854"/>
                <a:gd name="T11" fmla="*/ 6422 h 743"/>
                <a:gd name="T12" fmla="+- 0 13397 13103"/>
                <a:gd name="T13" fmla="*/ T12 w 539"/>
                <a:gd name="T14" fmla="+- 0 6469 5854"/>
                <a:gd name="T15" fmla="*/ 6469 h 743"/>
                <a:gd name="T16" fmla="+- 0 13216 13103"/>
                <a:gd name="T17" fmla="*/ T16 w 539"/>
                <a:gd name="T18" fmla="+- 0 6475 5854"/>
                <a:gd name="T19" fmla="*/ 6475 h 743"/>
                <a:gd name="T20" fmla="+- 0 13397 13103"/>
                <a:gd name="T21" fmla="*/ T20 w 539"/>
                <a:gd name="T22" fmla="+- 0 6495 5854"/>
                <a:gd name="T23" fmla="*/ 6495 h 743"/>
                <a:gd name="T24" fmla="+- 0 13529 13103"/>
                <a:gd name="T25" fmla="*/ T24 w 539"/>
                <a:gd name="T26" fmla="+- 0 6475 5854"/>
                <a:gd name="T27" fmla="*/ 6475 h 743"/>
                <a:gd name="T28" fmla="+- 0 13433 13103"/>
                <a:gd name="T29" fmla="*/ T28 w 539"/>
                <a:gd name="T30" fmla="+- 0 6469 5854"/>
                <a:gd name="T31" fmla="*/ 6469 h 743"/>
                <a:gd name="T32" fmla="+- 0 13433 13103"/>
                <a:gd name="T33" fmla="*/ T32 w 539"/>
                <a:gd name="T34" fmla="+- 0 6495 5854"/>
                <a:gd name="T35" fmla="*/ 6495 h 743"/>
                <a:gd name="T36" fmla="+- 0 13529 13103"/>
                <a:gd name="T37" fmla="*/ T36 w 539"/>
                <a:gd name="T38" fmla="+- 0 6475 5854"/>
                <a:gd name="T39" fmla="*/ 6475 h 743"/>
                <a:gd name="T40" fmla="+- 0 13335 13103"/>
                <a:gd name="T41" fmla="*/ T40 w 539"/>
                <a:gd name="T42" fmla="+- 0 6409 5854"/>
                <a:gd name="T43" fmla="*/ 6409 h 743"/>
                <a:gd name="T44" fmla="+- 0 13335 13103"/>
                <a:gd name="T45" fmla="*/ T44 w 539"/>
                <a:gd name="T46" fmla="+- 0 6435 5854"/>
                <a:gd name="T47" fmla="*/ 6435 h 743"/>
                <a:gd name="T48" fmla="+- 0 13529 13103"/>
                <a:gd name="T49" fmla="*/ T48 w 539"/>
                <a:gd name="T50" fmla="+- 0 6429 5854"/>
                <a:gd name="T51" fmla="*/ 6429 h 743"/>
                <a:gd name="T52" fmla="+- 0 13636 13103"/>
                <a:gd name="T53" fmla="*/ T52 w 539"/>
                <a:gd name="T54" fmla="+- 0 5946 5854"/>
                <a:gd name="T55" fmla="*/ 5946 h 743"/>
                <a:gd name="T56" fmla="+- 0 13614 13103"/>
                <a:gd name="T57" fmla="*/ T56 w 539"/>
                <a:gd name="T58" fmla="+- 0 6570 5854"/>
                <a:gd name="T59" fmla="*/ 6570 h 743"/>
                <a:gd name="T60" fmla="+- 0 13243 13103"/>
                <a:gd name="T61" fmla="*/ T60 w 539"/>
                <a:gd name="T62" fmla="+- 0 5972 5854"/>
                <a:gd name="T63" fmla="*/ 5972 h 743"/>
                <a:gd name="T64" fmla="+- 0 13152 13103"/>
                <a:gd name="T65" fmla="*/ T64 w 539"/>
                <a:gd name="T66" fmla="+- 0 5998 5854"/>
                <a:gd name="T67" fmla="*/ 5998 h 743"/>
                <a:gd name="T68" fmla="+- 0 13586 13103"/>
                <a:gd name="T69" fmla="*/ T68 w 539"/>
                <a:gd name="T70" fmla="+- 0 6550 5854"/>
                <a:gd name="T71" fmla="*/ 6550 h 743"/>
                <a:gd name="T72" fmla="+- 0 13593 13103"/>
                <a:gd name="T73" fmla="*/ T72 w 539"/>
                <a:gd name="T74" fmla="+- 0 6019 5854"/>
                <a:gd name="T75" fmla="*/ 6019 h 743"/>
                <a:gd name="T76" fmla="+- 0 13565 13103"/>
                <a:gd name="T77" fmla="*/ T76 w 539"/>
                <a:gd name="T78" fmla="+- 0 5992 5854"/>
                <a:gd name="T79" fmla="*/ 5992 h 743"/>
                <a:gd name="T80" fmla="+- 0 13180 13103"/>
                <a:gd name="T81" fmla="*/ T80 w 539"/>
                <a:gd name="T82" fmla="+- 0 6524 5854"/>
                <a:gd name="T83" fmla="*/ 6524 h 743"/>
                <a:gd name="T84" fmla="+- 0 13243 13103"/>
                <a:gd name="T85" fmla="*/ T84 w 539"/>
                <a:gd name="T86" fmla="+- 0 6040 5854"/>
                <a:gd name="T87" fmla="*/ 6040 h 743"/>
                <a:gd name="T88" fmla="+- 0 13501 13103"/>
                <a:gd name="T89" fmla="*/ T88 w 539"/>
                <a:gd name="T90" fmla="+- 0 6040 5854"/>
                <a:gd name="T91" fmla="*/ 6040 h 743"/>
                <a:gd name="T92" fmla="+- 0 13565 13103"/>
                <a:gd name="T93" fmla="*/ T92 w 539"/>
                <a:gd name="T94" fmla="+- 0 6019 5854"/>
                <a:gd name="T95" fmla="*/ 6019 h 743"/>
                <a:gd name="T96" fmla="+- 0 13501 13103"/>
                <a:gd name="T97" fmla="*/ T96 w 539"/>
                <a:gd name="T98" fmla="+- 0 5972 5854"/>
                <a:gd name="T99" fmla="*/ 5972 h 743"/>
                <a:gd name="T100" fmla="+- 0 13501 13103"/>
                <a:gd name="T101" fmla="*/ T100 w 539"/>
                <a:gd name="T102" fmla="+- 0 5946 5854"/>
                <a:gd name="T103" fmla="*/ 5946 h 743"/>
                <a:gd name="T104" fmla="+- 0 13473 13103"/>
                <a:gd name="T105" fmla="*/ T104 w 539"/>
                <a:gd name="T106" fmla="+- 0 5914 5854"/>
                <a:gd name="T107" fmla="*/ 5914 h 743"/>
                <a:gd name="T108" fmla="+- 0 13271 13103"/>
                <a:gd name="T109" fmla="*/ T108 w 539"/>
                <a:gd name="T110" fmla="+- 0 6019 5854"/>
                <a:gd name="T111" fmla="*/ 6019 h 743"/>
                <a:gd name="T112" fmla="+- 0 13271 13103"/>
                <a:gd name="T113" fmla="*/ T112 w 539"/>
                <a:gd name="T114" fmla="+- 0 5940 5854"/>
                <a:gd name="T115" fmla="*/ 5940 h 743"/>
                <a:gd name="T116" fmla="+- 0 13332 13103"/>
                <a:gd name="T117" fmla="*/ T116 w 539"/>
                <a:gd name="T118" fmla="+- 0 5912 5854"/>
                <a:gd name="T119" fmla="*/ 5912 h 743"/>
                <a:gd name="T120" fmla="+- 0 13353 13103"/>
                <a:gd name="T121" fmla="*/ T120 w 539"/>
                <a:gd name="T122" fmla="+- 0 5883 5854"/>
                <a:gd name="T123" fmla="*/ 5883 h 743"/>
                <a:gd name="T124" fmla="+- 0 13390 13103"/>
                <a:gd name="T125" fmla="*/ T124 w 539"/>
                <a:gd name="T126" fmla="+- 0 5883 5854"/>
                <a:gd name="T127" fmla="*/ 5883 h 743"/>
                <a:gd name="T128" fmla="+- 0 13411 13103"/>
                <a:gd name="T129" fmla="*/ T128 w 539"/>
                <a:gd name="T130" fmla="+- 0 5912 5854"/>
                <a:gd name="T131" fmla="*/ 5912 h 743"/>
                <a:gd name="T132" fmla="+- 0 13473 13103"/>
                <a:gd name="T133" fmla="*/ T132 w 539"/>
                <a:gd name="T134" fmla="+- 0 5940 5854"/>
                <a:gd name="T135" fmla="*/ 5940 h 743"/>
                <a:gd name="T136" fmla="+- 0 13439 13103"/>
                <a:gd name="T137" fmla="*/ T136 w 539"/>
                <a:gd name="T138" fmla="+- 0 5912 5854"/>
                <a:gd name="T139" fmla="*/ 5912 h 743"/>
                <a:gd name="T140" fmla="+- 0 13421 13103"/>
                <a:gd name="T141" fmla="*/ T140 w 539"/>
                <a:gd name="T142" fmla="+- 0 5871 5854"/>
                <a:gd name="T143" fmla="*/ 5871 h 743"/>
                <a:gd name="T144" fmla="+- 0 13367 13103"/>
                <a:gd name="T145" fmla="*/ T144 w 539"/>
                <a:gd name="T146" fmla="+- 0 5854 5854"/>
                <a:gd name="T147" fmla="*/ 5854 h 743"/>
                <a:gd name="T148" fmla="+- 0 13309 13103"/>
                <a:gd name="T149" fmla="*/ T148 w 539"/>
                <a:gd name="T150" fmla="+- 0 5890 5854"/>
                <a:gd name="T151" fmla="*/ 5890 h 743"/>
                <a:gd name="T152" fmla="+- 0 13249 13103"/>
                <a:gd name="T153" fmla="*/ T152 w 539"/>
                <a:gd name="T154" fmla="+- 0 5914 5854"/>
                <a:gd name="T155" fmla="*/ 5914 h 743"/>
                <a:gd name="T156" fmla="+- 0 13109 13103"/>
                <a:gd name="T157" fmla="*/ T156 w 539"/>
                <a:gd name="T158" fmla="+- 0 5946 5854"/>
                <a:gd name="T159" fmla="*/ 5946 h 743"/>
                <a:gd name="T160" fmla="+- 0 13109 13103"/>
                <a:gd name="T161" fmla="*/ T160 w 539"/>
                <a:gd name="T162" fmla="+- 0 6596 5854"/>
                <a:gd name="T163" fmla="*/ 6596 h 743"/>
                <a:gd name="T164" fmla="+- 0 13642 13103"/>
                <a:gd name="T165" fmla="*/ T164 w 539"/>
                <a:gd name="T166" fmla="+- 0 6570 5854"/>
                <a:gd name="T167" fmla="*/ 6570 h 74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Lst>
              <a:rect l="0" t="0" r="r" b="b"/>
              <a:pathLst>
                <a:path w="539" h="743">
                  <a:moveTo>
                    <a:pt x="190" y="560"/>
                  </a:moveTo>
                  <a:lnTo>
                    <a:pt x="184" y="555"/>
                  </a:lnTo>
                  <a:lnTo>
                    <a:pt x="119" y="555"/>
                  </a:lnTo>
                  <a:lnTo>
                    <a:pt x="113" y="560"/>
                  </a:lnTo>
                  <a:lnTo>
                    <a:pt x="113" y="575"/>
                  </a:lnTo>
                  <a:lnTo>
                    <a:pt x="119" y="581"/>
                  </a:lnTo>
                  <a:lnTo>
                    <a:pt x="184" y="581"/>
                  </a:lnTo>
                  <a:lnTo>
                    <a:pt x="190" y="575"/>
                  </a:lnTo>
                  <a:lnTo>
                    <a:pt x="190" y="568"/>
                  </a:lnTo>
                  <a:lnTo>
                    <a:pt x="190" y="560"/>
                  </a:lnTo>
                  <a:close/>
                  <a:moveTo>
                    <a:pt x="300" y="621"/>
                  </a:moveTo>
                  <a:lnTo>
                    <a:pt x="294" y="615"/>
                  </a:lnTo>
                  <a:lnTo>
                    <a:pt x="127" y="615"/>
                  </a:lnTo>
                  <a:lnTo>
                    <a:pt x="119" y="615"/>
                  </a:lnTo>
                  <a:lnTo>
                    <a:pt x="113" y="621"/>
                  </a:lnTo>
                  <a:lnTo>
                    <a:pt x="113" y="635"/>
                  </a:lnTo>
                  <a:lnTo>
                    <a:pt x="119" y="641"/>
                  </a:lnTo>
                  <a:lnTo>
                    <a:pt x="294" y="641"/>
                  </a:lnTo>
                  <a:lnTo>
                    <a:pt x="300" y="635"/>
                  </a:lnTo>
                  <a:lnTo>
                    <a:pt x="300" y="621"/>
                  </a:lnTo>
                  <a:close/>
                  <a:moveTo>
                    <a:pt x="426" y="621"/>
                  </a:moveTo>
                  <a:lnTo>
                    <a:pt x="420" y="615"/>
                  </a:lnTo>
                  <a:lnTo>
                    <a:pt x="337" y="615"/>
                  </a:lnTo>
                  <a:lnTo>
                    <a:pt x="330" y="615"/>
                  </a:lnTo>
                  <a:lnTo>
                    <a:pt x="323" y="621"/>
                  </a:lnTo>
                  <a:lnTo>
                    <a:pt x="323" y="635"/>
                  </a:lnTo>
                  <a:lnTo>
                    <a:pt x="330" y="641"/>
                  </a:lnTo>
                  <a:lnTo>
                    <a:pt x="420" y="641"/>
                  </a:lnTo>
                  <a:lnTo>
                    <a:pt x="426" y="635"/>
                  </a:lnTo>
                  <a:lnTo>
                    <a:pt x="426" y="621"/>
                  </a:lnTo>
                  <a:close/>
                  <a:moveTo>
                    <a:pt x="426" y="561"/>
                  </a:moveTo>
                  <a:lnTo>
                    <a:pt x="420" y="555"/>
                  </a:lnTo>
                  <a:lnTo>
                    <a:pt x="232" y="555"/>
                  </a:lnTo>
                  <a:lnTo>
                    <a:pt x="226" y="561"/>
                  </a:lnTo>
                  <a:lnTo>
                    <a:pt x="226" y="575"/>
                  </a:lnTo>
                  <a:lnTo>
                    <a:pt x="232" y="581"/>
                  </a:lnTo>
                  <a:lnTo>
                    <a:pt x="412" y="581"/>
                  </a:lnTo>
                  <a:lnTo>
                    <a:pt x="420" y="581"/>
                  </a:lnTo>
                  <a:lnTo>
                    <a:pt x="426" y="575"/>
                  </a:lnTo>
                  <a:lnTo>
                    <a:pt x="426" y="561"/>
                  </a:lnTo>
                  <a:close/>
                  <a:moveTo>
                    <a:pt x="539" y="98"/>
                  </a:moveTo>
                  <a:lnTo>
                    <a:pt x="533" y="92"/>
                  </a:lnTo>
                  <a:lnTo>
                    <a:pt x="511" y="92"/>
                  </a:lnTo>
                  <a:lnTo>
                    <a:pt x="511" y="118"/>
                  </a:lnTo>
                  <a:lnTo>
                    <a:pt x="511" y="716"/>
                  </a:lnTo>
                  <a:lnTo>
                    <a:pt x="28" y="716"/>
                  </a:lnTo>
                  <a:lnTo>
                    <a:pt x="28" y="118"/>
                  </a:lnTo>
                  <a:lnTo>
                    <a:pt x="140" y="118"/>
                  </a:lnTo>
                  <a:lnTo>
                    <a:pt x="140" y="138"/>
                  </a:lnTo>
                  <a:lnTo>
                    <a:pt x="56" y="138"/>
                  </a:lnTo>
                  <a:lnTo>
                    <a:pt x="49" y="144"/>
                  </a:lnTo>
                  <a:lnTo>
                    <a:pt x="49" y="690"/>
                  </a:lnTo>
                  <a:lnTo>
                    <a:pt x="56" y="696"/>
                  </a:lnTo>
                  <a:lnTo>
                    <a:pt x="483" y="696"/>
                  </a:lnTo>
                  <a:lnTo>
                    <a:pt x="490" y="690"/>
                  </a:lnTo>
                  <a:lnTo>
                    <a:pt x="490" y="670"/>
                  </a:lnTo>
                  <a:lnTo>
                    <a:pt x="490" y="165"/>
                  </a:lnTo>
                  <a:lnTo>
                    <a:pt x="490" y="144"/>
                  </a:lnTo>
                  <a:lnTo>
                    <a:pt x="483" y="138"/>
                  </a:lnTo>
                  <a:lnTo>
                    <a:pt x="462" y="138"/>
                  </a:lnTo>
                  <a:lnTo>
                    <a:pt x="462" y="165"/>
                  </a:lnTo>
                  <a:lnTo>
                    <a:pt x="462" y="670"/>
                  </a:lnTo>
                  <a:lnTo>
                    <a:pt x="77" y="670"/>
                  </a:lnTo>
                  <a:lnTo>
                    <a:pt x="77" y="165"/>
                  </a:lnTo>
                  <a:lnTo>
                    <a:pt x="140" y="165"/>
                  </a:lnTo>
                  <a:lnTo>
                    <a:pt x="140" y="186"/>
                  </a:lnTo>
                  <a:lnTo>
                    <a:pt x="146" y="192"/>
                  </a:lnTo>
                  <a:lnTo>
                    <a:pt x="392" y="192"/>
                  </a:lnTo>
                  <a:lnTo>
                    <a:pt x="398" y="186"/>
                  </a:lnTo>
                  <a:lnTo>
                    <a:pt x="398" y="165"/>
                  </a:lnTo>
                  <a:lnTo>
                    <a:pt x="462" y="165"/>
                  </a:lnTo>
                  <a:lnTo>
                    <a:pt x="462" y="138"/>
                  </a:lnTo>
                  <a:lnTo>
                    <a:pt x="398" y="138"/>
                  </a:lnTo>
                  <a:lnTo>
                    <a:pt x="398" y="118"/>
                  </a:lnTo>
                  <a:lnTo>
                    <a:pt x="511" y="118"/>
                  </a:lnTo>
                  <a:lnTo>
                    <a:pt x="511" y="92"/>
                  </a:lnTo>
                  <a:lnTo>
                    <a:pt x="398" y="92"/>
                  </a:lnTo>
                  <a:lnTo>
                    <a:pt x="398" y="66"/>
                  </a:lnTo>
                  <a:lnTo>
                    <a:pt x="392" y="60"/>
                  </a:lnTo>
                  <a:lnTo>
                    <a:pt x="370" y="60"/>
                  </a:lnTo>
                  <a:lnTo>
                    <a:pt x="370" y="86"/>
                  </a:lnTo>
                  <a:lnTo>
                    <a:pt x="370" y="165"/>
                  </a:lnTo>
                  <a:lnTo>
                    <a:pt x="168" y="165"/>
                  </a:lnTo>
                  <a:lnTo>
                    <a:pt x="168" y="118"/>
                  </a:lnTo>
                  <a:lnTo>
                    <a:pt x="168" y="86"/>
                  </a:lnTo>
                  <a:lnTo>
                    <a:pt x="223" y="86"/>
                  </a:lnTo>
                  <a:lnTo>
                    <a:pt x="229" y="81"/>
                  </a:lnTo>
                  <a:lnTo>
                    <a:pt x="229" y="58"/>
                  </a:lnTo>
                  <a:lnTo>
                    <a:pt x="232" y="46"/>
                  </a:lnTo>
                  <a:lnTo>
                    <a:pt x="240" y="36"/>
                  </a:lnTo>
                  <a:lnTo>
                    <a:pt x="250" y="29"/>
                  </a:lnTo>
                  <a:lnTo>
                    <a:pt x="264" y="26"/>
                  </a:lnTo>
                  <a:lnTo>
                    <a:pt x="274" y="26"/>
                  </a:lnTo>
                  <a:lnTo>
                    <a:pt x="287" y="29"/>
                  </a:lnTo>
                  <a:lnTo>
                    <a:pt x="298" y="36"/>
                  </a:lnTo>
                  <a:lnTo>
                    <a:pt x="306" y="46"/>
                  </a:lnTo>
                  <a:lnTo>
                    <a:pt x="308" y="58"/>
                  </a:lnTo>
                  <a:lnTo>
                    <a:pt x="308" y="81"/>
                  </a:lnTo>
                  <a:lnTo>
                    <a:pt x="315" y="86"/>
                  </a:lnTo>
                  <a:lnTo>
                    <a:pt x="370" y="86"/>
                  </a:lnTo>
                  <a:lnTo>
                    <a:pt x="370" y="60"/>
                  </a:lnTo>
                  <a:lnTo>
                    <a:pt x="336" y="60"/>
                  </a:lnTo>
                  <a:lnTo>
                    <a:pt x="336" y="58"/>
                  </a:lnTo>
                  <a:lnTo>
                    <a:pt x="331" y="36"/>
                  </a:lnTo>
                  <a:lnTo>
                    <a:pt x="324" y="26"/>
                  </a:lnTo>
                  <a:lnTo>
                    <a:pt x="318" y="17"/>
                  </a:lnTo>
                  <a:lnTo>
                    <a:pt x="298" y="5"/>
                  </a:lnTo>
                  <a:lnTo>
                    <a:pt x="274" y="0"/>
                  </a:lnTo>
                  <a:lnTo>
                    <a:pt x="264" y="0"/>
                  </a:lnTo>
                  <a:lnTo>
                    <a:pt x="240" y="5"/>
                  </a:lnTo>
                  <a:lnTo>
                    <a:pt x="220" y="17"/>
                  </a:lnTo>
                  <a:lnTo>
                    <a:pt x="206" y="36"/>
                  </a:lnTo>
                  <a:lnTo>
                    <a:pt x="201" y="58"/>
                  </a:lnTo>
                  <a:lnTo>
                    <a:pt x="201" y="60"/>
                  </a:lnTo>
                  <a:lnTo>
                    <a:pt x="146" y="60"/>
                  </a:lnTo>
                  <a:lnTo>
                    <a:pt x="140" y="66"/>
                  </a:lnTo>
                  <a:lnTo>
                    <a:pt x="140" y="92"/>
                  </a:lnTo>
                  <a:lnTo>
                    <a:pt x="6" y="92"/>
                  </a:lnTo>
                  <a:lnTo>
                    <a:pt x="0" y="98"/>
                  </a:lnTo>
                  <a:lnTo>
                    <a:pt x="0" y="737"/>
                  </a:lnTo>
                  <a:lnTo>
                    <a:pt x="6" y="742"/>
                  </a:lnTo>
                  <a:lnTo>
                    <a:pt x="533" y="742"/>
                  </a:lnTo>
                  <a:lnTo>
                    <a:pt x="539" y="737"/>
                  </a:lnTo>
                  <a:lnTo>
                    <a:pt x="539" y="716"/>
                  </a:lnTo>
                  <a:lnTo>
                    <a:pt x="539" y="118"/>
                  </a:lnTo>
                  <a:lnTo>
                    <a:pt x="539" y="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pic>
          <p:nvPicPr>
            <p:cNvPr id="89" name="docshape51" descr="" title="">
              <a:extLst>
                <a:ext uri="{FF2B5EF4-FFF2-40B4-BE49-F238E27FC236}">
                  <a16:creationId xmlns:a16="http://schemas.microsoft.com/office/drawing/2014/main" id="{11F9FB7C-7C37-A5B1-429F-E9C04F2BE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7258" y="3623839"/>
              <a:ext cx="185738"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9" name="Group 108" descr="" title="">
            <a:extLst>
              <a:ext uri="{FF2B5EF4-FFF2-40B4-BE49-F238E27FC236}">
                <a16:creationId xmlns:a16="http://schemas.microsoft.com/office/drawing/2014/main" id="{EE15F026-D4F3-9073-50A7-D7A0ECB92635}"/>
              </a:ext>
            </a:extLst>
          </p:cNvPr>
          <p:cNvGrpSpPr/>
          <p:nvPr/>
        </p:nvGrpSpPr>
        <p:grpSpPr>
          <a:xfrm>
            <a:off x="4953000" y="1581150"/>
            <a:ext cx="731520" cy="731520"/>
            <a:chOff x="4953000" y="1581150"/>
            <a:chExt cx="731520" cy="731520"/>
          </a:xfrm>
        </p:grpSpPr>
        <p:sp>
          <p:nvSpPr>
            <p:cNvPr id="35" name="Oval 34" descr="" title="">
              <a:extLst>
                <a:ext uri="{FF2B5EF4-FFF2-40B4-BE49-F238E27FC236}">
                  <a16:creationId xmlns:a16="http://schemas.microsoft.com/office/drawing/2014/main" id="{FF23C721-879E-E3D2-A60C-C01568E0178E}"/>
                </a:ext>
              </a:extLst>
            </p:cNvPr>
            <p:cNvSpPr>
              <a:spLocks noChangeAspect="1"/>
            </p:cNvSpPr>
            <p:nvPr/>
          </p:nvSpPr>
          <p:spPr>
            <a:xfrm>
              <a:off x="4953000" y="1581150"/>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grpSp>
          <p:nvGrpSpPr>
            <p:cNvPr id="108" name="Group 107" descr="" title="">
              <a:extLst>
                <a:ext uri="{FF2B5EF4-FFF2-40B4-BE49-F238E27FC236}">
                  <a16:creationId xmlns:a16="http://schemas.microsoft.com/office/drawing/2014/main" id="{23CF1857-0479-E4F2-9B5F-2E01B0B89C81}"/>
                </a:ext>
              </a:extLst>
            </p:cNvPr>
            <p:cNvGrpSpPr/>
            <p:nvPr/>
          </p:nvGrpSpPr>
          <p:grpSpPr>
            <a:xfrm>
              <a:off x="5125085" y="1753235"/>
              <a:ext cx="387350" cy="387350"/>
              <a:chOff x="6603028" y="1282334"/>
              <a:chExt cx="274320" cy="274320"/>
            </a:xfrm>
          </p:grpSpPr>
          <p:sp>
            <p:nvSpPr>
              <p:cNvPr id="96" name="Freeform: Shape 95" descr="" title="">
                <a:extLst>
                  <a:ext uri="{FF2B5EF4-FFF2-40B4-BE49-F238E27FC236}">
                    <a16:creationId xmlns:a16="http://schemas.microsoft.com/office/drawing/2014/main" id="{2548CA2E-A931-DEEB-1B62-0A149AE30CE3}"/>
                  </a:ext>
                </a:extLst>
              </p:cNvPr>
              <p:cNvSpPr/>
              <p:nvPr/>
            </p:nvSpPr>
            <p:spPr>
              <a:xfrm>
                <a:off x="6603028" y="1355244"/>
                <a:ext cx="274320" cy="201410"/>
              </a:xfrm>
              <a:custGeom>
                <a:avLst/>
                <a:gdLst>
                  <a:gd name="connsiteX0" fmla="*/ 254159 w 2190895"/>
                  <a:gd name="connsiteY0" fmla="*/ 377119 h 1608703"/>
                  <a:gd name="connsiteX1" fmla="*/ 454660 w 2190895"/>
                  <a:gd name="connsiteY1" fmla="*/ 377119 h 1608703"/>
                  <a:gd name="connsiteX2" fmla="*/ 446278 w 2190895"/>
                  <a:gd name="connsiteY2" fmla="*/ 205859 h 1608703"/>
                  <a:gd name="connsiteX3" fmla="*/ 415608 w 2190895"/>
                  <a:gd name="connsiteY3" fmla="*/ 197096 h 1608703"/>
                  <a:gd name="connsiteX4" fmla="*/ 395034 w 2190895"/>
                  <a:gd name="connsiteY4" fmla="*/ 168426 h 1608703"/>
                  <a:gd name="connsiteX5" fmla="*/ 420370 w 2190895"/>
                  <a:gd name="connsiteY5" fmla="*/ 138708 h 1608703"/>
                  <a:gd name="connsiteX6" fmla="*/ 481616 w 2190895"/>
                  <a:gd name="connsiteY6" fmla="*/ 138708 h 1608703"/>
                  <a:gd name="connsiteX7" fmla="*/ 506952 w 2190895"/>
                  <a:gd name="connsiteY7" fmla="*/ 162616 h 1608703"/>
                  <a:gd name="connsiteX8" fmla="*/ 513239 w 2190895"/>
                  <a:gd name="connsiteY8" fmla="*/ 194905 h 1608703"/>
                  <a:gd name="connsiteX9" fmla="*/ 534480 w 2190895"/>
                  <a:gd name="connsiteY9" fmla="*/ 536758 h 1608703"/>
                  <a:gd name="connsiteX10" fmla="*/ 554101 w 2190895"/>
                  <a:gd name="connsiteY10" fmla="*/ 826413 h 1608703"/>
                  <a:gd name="connsiteX11" fmla="*/ 559340 w 2190895"/>
                  <a:gd name="connsiteY11" fmla="*/ 849368 h 1608703"/>
                  <a:gd name="connsiteX12" fmla="*/ 730028 w 2190895"/>
                  <a:gd name="connsiteY12" fmla="*/ 817174 h 1608703"/>
                  <a:gd name="connsiteX13" fmla="*/ 742315 w 2190895"/>
                  <a:gd name="connsiteY13" fmla="*/ 669822 h 1608703"/>
                  <a:gd name="connsiteX14" fmla="*/ 769652 w 2190895"/>
                  <a:gd name="connsiteY14" fmla="*/ 285583 h 1608703"/>
                  <a:gd name="connsiteX15" fmla="*/ 781272 w 2190895"/>
                  <a:gd name="connsiteY15" fmla="*/ 86130 h 1608703"/>
                  <a:gd name="connsiteX16" fmla="*/ 783844 w 2190895"/>
                  <a:gd name="connsiteY16" fmla="*/ 43363 h 1608703"/>
                  <a:gd name="connsiteX17" fmla="*/ 830040 w 2190895"/>
                  <a:gd name="connsiteY17" fmla="*/ 786 h 1608703"/>
                  <a:gd name="connsiteX18" fmla="*/ 1049115 w 2190895"/>
                  <a:gd name="connsiteY18" fmla="*/ 786 h 1608703"/>
                  <a:gd name="connsiteX19" fmla="*/ 1094645 w 2190895"/>
                  <a:gd name="connsiteY19" fmla="*/ 48982 h 1608703"/>
                  <a:gd name="connsiteX20" fmla="*/ 1103408 w 2190895"/>
                  <a:gd name="connsiteY20" fmla="*/ 162711 h 1608703"/>
                  <a:gd name="connsiteX21" fmla="*/ 1125125 w 2190895"/>
                  <a:gd name="connsiteY21" fmla="*/ 514088 h 1608703"/>
                  <a:gd name="connsiteX22" fmla="*/ 1131792 w 2190895"/>
                  <a:gd name="connsiteY22" fmla="*/ 594670 h 1608703"/>
                  <a:gd name="connsiteX23" fmla="*/ 1131888 w 2190895"/>
                  <a:gd name="connsiteY23" fmla="*/ 623149 h 1608703"/>
                  <a:gd name="connsiteX24" fmla="*/ 1100836 w 2190895"/>
                  <a:gd name="connsiteY24" fmla="*/ 653534 h 1608703"/>
                  <a:gd name="connsiteX25" fmla="*/ 1068546 w 2190895"/>
                  <a:gd name="connsiteY25" fmla="*/ 624197 h 1608703"/>
                  <a:gd name="connsiteX26" fmla="*/ 1066070 w 2190895"/>
                  <a:gd name="connsiteY26" fmla="*/ 586192 h 1608703"/>
                  <a:gd name="connsiteX27" fmla="*/ 1057307 w 2190895"/>
                  <a:gd name="connsiteY27" fmla="*/ 485132 h 1608703"/>
                  <a:gd name="connsiteX28" fmla="*/ 821468 w 2190895"/>
                  <a:gd name="connsiteY28" fmla="*/ 485132 h 1608703"/>
                  <a:gd name="connsiteX29" fmla="*/ 798608 w 2190895"/>
                  <a:gd name="connsiteY29" fmla="*/ 797171 h 1608703"/>
                  <a:gd name="connsiteX30" fmla="*/ 843566 w 2190895"/>
                  <a:gd name="connsiteY30" fmla="*/ 796790 h 1608703"/>
                  <a:gd name="connsiteX31" fmla="*/ 1216470 w 2190895"/>
                  <a:gd name="connsiteY31" fmla="*/ 724019 h 1608703"/>
                  <a:gd name="connsiteX32" fmla="*/ 1237996 w 2190895"/>
                  <a:gd name="connsiteY32" fmla="*/ 718876 h 1608703"/>
                  <a:gd name="connsiteX33" fmla="*/ 1241139 w 2190895"/>
                  <a:gd name="connsiteY33" fmla="*/ 677537 h 1608703"/>
                  <a:gd name="connsiteX34" fmla="*/ 1241330 w 2190895"/>
                  <a:gd name="connsiteY34" fmla="*/ 391787 h 1608703"/>
                  <a:gd name="connsiteX35" fmla="*/ 1243140 w 2190895"/>
                  <a:gd name="connsiteY35" fmla="*/ 353878 h 1608703"/>
                  <a:gd name="connsiteX36" fmla="*/ 1278858 w 2190895"/>
                  <a:gd name="connsiteY36" fmla="*/ 322636 h 1608703"/>
                  <a:gd name="connsiteX37" fmla="*/ 1312196 w 2190895"/>
                  <a:gd name="connsiteY37" fmla="*/ 322445 h 1608703"/>
                  <a:gd name="connsiteX38" fmla="*/ 1764538 w 2190895"/>
                  <a:gd name="connsiteY38" fmla="*/ 322445 h 1608703"/>
                  <a:gd name="connsiteX39" fmla="*/ 1814163 w 2190895"/>
                  <a:gd name="connsiteY39" fmla="*/ 322445 h 1608703"/>
                  <a:gd name="connsiteX40" fmla="*/ 1874171 w 2190895"/>
                  <a:gd name="connsiteY40" fmla="*/ 140708 h 1608703"/>
                  <a:gd name="connsiteX41" fmla="*/ 1940274 w 2190895"/>
                  <a:gd name="connsiteY41" fmla="*/ 91750 h 1608703"/>
                  <a:gd name="connsiteX42" fmla="*/ 2126012 w 2190895"/>
                  <a:gd name="connsiteY42" fmla="*/ 91750 h 1608703"/>
                  <a:gd name="connsiteX43" fmla="*/ 2190687 w 2190895"/>
                  <a:gd name="connsiteY43" fmla="*/ 155281 h 1608703"/>
                  <a:gd name="connsiteX44" fmla="*/ 2190687 w 2190895"/>
                  <a:gd name="connsiteY44" fmla="*/ 1107686 h 1608703"/>
                  <a:gd name="connsiteX45" fmla="*/ 2190687 w 2190895"/>
                  <a:gd name="connsiteY45" fmla="*/ 1279136 h 1608703"/>
                  <a:gd name="connsiteX46" fmla="*/ 2190306 w 2190895"/>
                  <a:gd name="connsiteY46" fmla="*/ 1307711 h 1608703"/>
                  <a:gd name="connsiteX47" fmla="*/ 2157825 w 2190895"/>
                  <a:gd name="connsiteY47" fmla="*/ 1341620 h 1608703"/>
                  <a:gd name="connsiteX48" fmla="*/ 2127345 w 2190895"/>
                  <a:gd name="connsiteY48" fmla="*/ 1310664 h 1608703"/>
                  <a:gd name="connsiteX49" fmla="*/ 2126107 w 2190895"/>
                  <a:gd name="connsiteY49" fmla="*/ 1267897 h 1608703"/>
                  <a:gd name="connsiteX50" fmla="*/ 2126107 w 2190895"/>
                  <a:gd name="connsiteY50" fmla="*/ 444079 h 1608703"/>
                  <a:gd name="connsiteX51" fmla="*/ 2126107 w 2190895"/>
                  <a:gd name="connsiteY51" fmla="*/ 390454 h 1608703"/>
                  <a:gd name="connsiteX52" fmla="*/ 1313815 w 2190895"/>
                  <a:gd name="connsiteY52" fmla="*/ 390454 h 1608703"/>
                  <a:gd name="connsiteX53" fmla="*/ 1310862 w 2190895"/>
                  <a:gd name="connsiteY53" fmla="*/ 1536502 h 1608703"/>
                  <a:gd name="connsiteX54" fmla="*/ 1559179 w 2190895"/>
                  <a:gd name="connsiteY54" fmla="*/ 1540026 h 1608703"/>
                  <a:gd name="connsiteX55" fmla="*/ 1562608 w 2190895"/>
                  <a:gd name="connsiteY55" fmla="*/ 1504593 h 1608703"/>
                  <a:gd name="connsiteX56" fmla="*/ 1562894 w 2190895"/>
                  <a:gd name="connsiteY56" fmla="*/ 1304568 h 1608703"/>
                  <a:gd name="connsiteX57" fmla="*/ 1612519 w 2190895"/>
                  <a:gd name="connsiteY57" fmla="*/ 1253895 h 1608703"/>
                  <a:gd name="connsiteX58" fmla="*/ 1822069 w 2190895"/>
                  <a:gd name="connsiteY58" fmla="*/ 1253895 h 1608703"/>
                  <a:gd name="connsiteX59" fmla="*/ 1872933 w 2190895"/>
                  <a:gd name="connsiteY59" fmla="*/ 1304854 h 1608703"/>
                  <a:gd name="connsiteX60" fmla="*/ 1873314 w 2190895"/>
                  <a:gd name="connsiteY60" fmla="*/ 1490591 h 1608703"/>
                  <a:gd name="connsiteX61" fmla="*/ 1873314 w 2190895"/>
                  <a:gd name="connsiteY61" fmla="*/ 1542502 h 1608703"/>
                  <a:gd name="connsiteX62" fmla="*/ 1999425 w 2190895"/>
                  <a:gd name="connsiteY62" fmla="*/ 1543550 h 1608703"/>
                  <a:gd name="connsiteX63" fmla="*/ 2116201 w 2190895"/>
                  <a:gd name="connsiteY63" fmla="*/ 1543550 h 1608703"/>
                  <a:gd name="connsiteX64" fmla="*/ 2126012 w 2190895"/>
                  <a:gd name="connsiteY64" fmla="*/ 1496020 h 1608703"/>
                  <a:gd name="connsiteX65" fmla="*/ 2128584 w 2190895"/>
                  <a:gd name="connsiteY65" fmla="*/ 1453444 h 1608703"/>
                  <a:gd name="connsiteX66" fmla="*/ 2162778 w 2190895"/>
                  <a:gd name="connsiteY66" fmla="*/ 1427536 h 1608703"/>
                  <a:gd name="connsiteX67" fmla="*/ 2189925 w 2190895"/>
                  <a:gd name="connsiteY67" fmla="*/ 1455444 h 1608703"/>
                  <a:gd name="connsiteX68" fmla="*/ 2190115 w 2190895"/>
                  <a:gd name="connsiteY68" fmla="*/ 1574506 h 1608703"/>
                  <a:gd name="connsiteX69" fmla="*/ 2156682 w 2190895"/>
                  <a:gd name="connsiteY69" fmla="*/ 1608034 h 1608703"/>
                  <a:gd name="connsiteX70" fmla="*/ 2123345 w 2190895"/>
                  <a:gd name="connsiteY70" fmla="*/ 1608511 h 1608703"/>
                  <a:gd name="connsiteX71" fmla="*/ 66135 w 2190895"/>
                  <a:gd name="connsiteY71" fmla="*/ 1608511 h 1608703"/>
                  <a:gd name="connsiteX72" fmla="*/ 47085 w 2190895"/>
                  <a:gd name="connsiteY72" fmla="*/ 1608511 h 1608703"/>
                  <a:gd name="connsiteX73" fmla="*/ 127 w 2190895"/>
                  <a:gd name="connsiteY73" fmla="*/ 1563553 h 1608703"/>
                  <a:gd name="connsiteX74" fmla="*/ 127 w 2190895"/>
                  <a:gd name="connsiteY74" fmla="*/ 1549265 h 1608703"/>
                  <a:gd name="connsiteX75" fmla="*/ 127 w 2190895"/>
                  <a:gd name="connsiteY75" fmla="*/ 1125403 h 1608703"/>
                  <a:gd name="connsiteX76" fmla="*/ 127 w 2190895"/>
                  <a:gd name="connsiteY76" fmla="*/ 1115878 h 1608703"/>
                  <a:gd name="connsiteX77" fmla="*/ 43942 w 2190895"/>
                  <a:gd name="connsiteY77" fmla="*/ 1066157 h 1608703"/>
                  <a:gd name="connsiteX78" fmla="*/ 139192 w 2190895"/>
                  <a:gd name="connsiteY78" fmla="*/ 1049012 h 1608703"/>
                  <a:gd name="connsiteX79" fmla="*/ 149955 w 2190895"/>
                  <a:gd name="connsiteY79" fmla="*/ 939284 h 1608703"/>
                  <a:gd name="connsiteX80" fmla="*/ 171958 w 2190895"/>
                  <a:gd name="connsiteY80" fmla="*/ 597527 h 1608703"/>
                  <a:gd name="connsiteX81" fmla="*/ 196818 w 2190895"/>
                  <a:gd name="connsiteY81" fmla="*/ 255961 h 1608703"/>
                  <a:gd name="connsiteX82" fmla="*/ 200533 w 2190895"/>
                  <a:gd name="connsiteY82" fmla="*/ 179856 h 1608703"/>
                  <a:gd name="connsiteX83" fmla="*/ 226251 w 2190895"/>
                  <a:gd name="connsiteY83" fmla="*/ 138803 h 1608703"/>
                  <a:gd name="connsiteX84" fmla="*/ 294069 w 2190895"/>
                  <a:gd name="connsiteY84" fmla="*/ 147757 h 1608703"/>
                  <a:gd name="connsiteX85" fmla="*/ 288449 w 2190895"/>
                  <a:gd name="connsiteY85" fmla="*/ 191857 h 1608703"/>
                  <a:gd name="connsiteX86" fmla="*/ 260826 w 2190895"/>
                  <a:gd name="connsiteY86" fmla="*/ 241578 h 1608703"/>
                  <a:gd name="connsiteX87" fmla="*/ 253873 w 2190895"/>
                  <a:gd name="connsiteY87" fmla="*/ 376547 h 1608703"/>
                  <a:gd name="connsiteX88" fmla="*/ 1237615 w 2190895"/>
                  <a:gd name="connsiteY88" fmla="*/ 1541550 h 1608703"/>
                  <a:gd name="connsiteX89" fmla="*/ 1233424 w 2190895"/>
                  <a:gd name="connsiteY89" fmla="*/ 786979 h 1608703"/>
                  <a:gd name="connsiteX90" fmla="*/ 388461 w 2190895"/>
                  <a:gd name="connsiteY90" fmla="*/ 948619 h 1608703"/>
                  <a:gd name="connsiteX91" fmla="*/ 388366 w 2190895"/>
                  <a:gd name="connsiteY91" fmla="*/ 1023295 h 1608703"/>
                  <a:gd name="connsiteX92" fmla="*/ 343122 w 2190895"/>
                  <a:gd name="connsiteY92" fmla="*/ 1076730 h 1608703"/>
                  <a:gd name="connsiteX93" fmla="*/ 189198 w 2190895"/>
                  <a:gd name="connsiteY93" fmla="*/ 1105019 h 1608703"/>
                  <a:gd name="connsiteX94" fmla="*/ 65373 w 2190895"/>
                  <a:gd name="connsiteY94" fmla="*/ 1130546 h 1608703"/>
                  <a:gd name="connsiteX95" fmla="*/ 65373 w 2190895"/>
                  <a:gd name="connsiteY95" fmla="*/ 1541550 h 1608703"/>
                  <a:gd name="connsiteX96" fmla="*/ 1237520 w 2190895"/>
                  <a:gd name="connsiteY96" fmla="*/ 1541550 h 1608703"/>
                  <a:gd name="connsiteX97" fmla="*/ 491141 w 2190895"/>
                  <a:gd name="connsiteY97" fmla="*/ 864322 h 1608703"/>
                  <a:gd name="connsiteX98" fmla="*/ 476472 w 2190895"/>
                  <a:gd name="connsiteY98" fmla="*/ 647343 h 1608703"/>
                  <a:gd name="connsiteX99" fmla="*/ 237204 w 2190895"/>
                  <a:gd name="connsiteY99" fmla="*/ 647343 h 1608703"/>
                  <a:gd name="connsiteX100" fmla="*/ 217107 w 2190895"/>
                  <a:gd name="connsiteY100" fmla="*/ 1036630 h 1608703"/>
                  <a:gd name="connsiteX101" fmla="*/ 319405 w 2190895"/>
                  <a:gd name="connsiteY101" fmla="*/ 1015294 h 1608703"/>
                  <a:gd name="connsiteX102" fmla="*/ 322453 w 2190895"/>
                  <a:gd name="connsiteY102" fmla="*/ 1006435 h 1608703"/>
                  <a:gd name="connsiteX103" fmla="*/ 323691 w 2190895"/>
                  <a:gd name="connsiteY103" fmla="*/ 940046 h 1608703"/>
                  <a:gd name="connsiteX104" fmla="*/ 368840 w 2190895"/>
                  <a:gd name="connsiteY104" fmla="*/ 886897 h 1608703"/>
                  <a:gd name="connsiteX105" fmla="*/ 491236 w 2190895"/>
                  <a:gd name="connsiteY105" fmla="*/ 864227 h 1608703"/>
                  <a:gd name="connsiteX106" fmla="*/ 1628140 w 2190895"/>
                  <a:gd name="connsiteY106" fmla="*/ 1318474 h 1608703"/>
                  <a:gd name="connsiteX107" fmla="*/ 1628140 w 2190895"/>
                  <a:gd name="connsiteY107" fmla="*/ 1432870 h 1608703"/>
                  <a:gd name="connsiteX108" fmla="*/ 1629378 w 2190895"/>
                  <a:gd name="connsiteY108" fmla="*/ 1541264 h 1608703"/>
                  <a:gd name="connsiteX109" fmla="*/ 1805495 w 2190895"/>
                  <a:gd name="connsiteY109" fmla="*/ 1541264 h 1608703"/>
                  <a:gd name="connsiteX110" fmla="*/ 1805495 w 2190895"/>
                  <a:gd name="connsiteY110" fmla="*/ 1319236 h 1608703"/>
                  <a:gd name="connsiteX111" fmla="*/ 1628045 w 2190895"/>
                  <a:gd name="connsiteY111" fmla="*/ 1318474 h 1608703"/>
                  <a:gd name="connsiteX112" fmla="*/ 2123250 w 2190895"/>
                  <a:gd name="connsiteY112" fmla="*/ 155662 h 1608703"/>
                  <a:gd name="connsiteX113" fmla="*/ 1935416 w 2190895"/>
                  <a:gd name="connsiteY113" fmla="*/ 155662 h 1608703"/>
                  <a:gd name="connsiteX114" fmla="*/ 1884744 w 2190895"/>
                  <a:gd name="connsiteY114" fmla="*/ 319969 h 1608703"/>
                  <a:gd name="connsiteX115" fmla="*/ 2123250 w 2190895"/>
                  <a:gd name="connsiteY115" fmla="*/ 319969 h 1608703"/>
                  <a:gd name="connsiteX116" fmla="*/ 2123250 w 2190895"/>
                  <a:gd name="connsiteY116" fmla="*/ 155662 h 1608703"/>
                  <a:gd name="connsiteX117" fmla="*/ 1040352 w 2190895"/>
                  <a:gd name="connsiteY117" fmla="*/ 224814 h 1608703"/>
                  <a:gd name="connsiteX118" fmla="*/ 1025017 w 2190895"/>
                  <a:gd name="connsiteY118" fmla="*/ 66699 h 1608703"/>
                  <a:gd name="connsiteX119" fmla="*/ 849376 w 2190895"/>
                  <a:gd name="connsiteY119" fmla="*/ 68032 h 1608703"/>
                  <a:gd name="connsiteX120" fmla="*/ 840708 w 2190895"/>
                  <a:gd name="connsiteY120" fmla="*/ 224814 h 1608703"/>
                  <a:gd name="connsiteX121" fmla="*/ 1040352 w 2190895"/>
                  <a:gd name="connsiteY121" fmla="*/ 224814 h 1608703"/>
                  <a:gd name="connsiteX122" fmla="*/ 237109 w 2190895"/>
                  <a:gd name="connsiteY122" fmla="*/ 570857 h 1608703"/>
                  <a:gd name="connsiteX123" fmla="*/ 471329 w 2190895"/>
                  <a:gd name="connsiteY123" fmla="*/ 572572 h 1608703"/>
                  <a:gd name="connsiteX124" fmla="*/ 464090 w 2190895"/>
                  <a:gd name="connsiteY124" fmla="*/ 448175 h 1608703"/>
                  <a:gd name="connsiteX125" fmla="*/ 248730 w 2190895"/>
                  <a:gd name="connsiteY125" fmla="*/ 448175 h 1608703"/>
                  <a:gd name="connsiteX126" fmla="*/ 237109 w 2190895"/>
                  <a:gd name="connsiteY126" fmla="*/ 570857 h 1608703"/>
                  <a:gd name="connsiteX127" fmla="*/ 1045686 w 2190895"/>
                  <a:gd name="connsiteY127" fmla="*/ 298442 h 1608703"/>
                  <a:gd name="connsiteX128" fmla="*/ 827850 w 2190895"/>
                  <a:gd name="connsiteY128" fmla="*/ 302538 h 1608703"/>
                  <a:gd name="connsiteX129" fmla="*/ 827754 w 2190895"/>
                  <a:gd name="connsiteY129" fmla="*/ 357688 h 1608703"/>
                  <a:gd name="connsiteX130" fmla="*/ 825183 w 2190895"/>
                  <a:gd name="connsiteY130" fmla="*/ 412456 h 1608703"/>
                  <a:gd name="connsiteX131" fmla="*/ 1054354 w 2190895"/>
                  <a:gd name="connsiteY131" fmla="*/ 408361 h 1608703"/>
                  <a:gd name="connsiteX132" fmla="*/ 1045686 w 2190895"/>
                  <a:gd name="connsiteY132" fmla="*/ 298442 h 1608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2190895" h="1608703">
                    <a:moveTo>
                      <a:pt x="254159" y="377119"/>
                    </a:moveTo>
                    <a:lnTo>
                      <a:pt x="454660" y="377119"/>
                    </a:lnTo>
                    <a:cubicBezTo>
                      <a:pt x="461899" y="319873"/>
                      <a:pt x="453041" y="264057"/>
                      <a:pt x="446278" y="205859"/>
                    </a:cubicBezTo>
                    <a:cubicBezTo>
                      <a:pt x="435801" y="203192"/>
                      <a:pt x="423609" y="203002"/>
                      <a:pt x="415608" y="197096"/>
                    </a:cubicBezTo>
                    <a:cubicBezTo>
                      <a:pt x="406368" y="190238"/>
                      <a:pt x="396272" y="178903"/>
                      <a:pt x="395034" y="168426"/>
                    </a:cubicBezTo>
                    <a:cubicBezTo>
                      <a:pt x="393224" y="153472"/>
                      <a:pt x="404749" y="140518"/>
                      <a:pt x="420370" y="138708"/>
                    </a:cubicBezTo>
                    <a:cubicBezTo>
                      <a:pt x="440658" y="136327"/>
                      <a:pt x="461804" y="135184"/>
                      <a:pt x="481616" y="138708"/>
                    </a:cubicBezTo>
                    <a:cubicBezTo>
                      <a:pt x="491331" y="140518"/>
                      <a:pt x="501333" y="152710"/>
                      <a:pt x="506952" y="162616"/>
                    </a:cubicBezTo>
                    <a:cubicBezTo>
                      <a:pt x="512096" y="171664"/>
                      <a:pt x="512477" y="183952"/>
                      <a:pt x="513239" y="194905"/>
                    </a:cubicBezTo>
                    <a:cubicBezTo>
                      <a:pt x="520478" y="308824"/>
                      <a:pt x="527241" y="422839"/>
                      <a:pt x="534480" y="536758"/>
                    </a:cubicBezTo>
                    <a:cubicBezTo>
                      <a:pt x="540671" y="633341"/>
                      <a:pt x="547338" y="729829"/>
                      <a:pt x="554101" y="826413"/>
                    </a:cubicBezTo>
                    <a:cubicBezTo>
                      <a:pt x="554482" y="832414"/>
                      <a:pt x="556768" y="838319"/>
                      <a:pt x="559340" y="849368"/>
                    </a:cubicBezTo>
                    <a:cubicBezTo>
                      <a:pt x="616204" y="838700"/>
                      <a:pt x="671544" y="828223"/>
                      <a:pt x="730028" y="817174"/>
                    </a:cubicBezTo>
                    <a:cubicBezTo>
                      <a:pt x="734219" y="766977"/>
                      <a:pt x="738791" y="718399"/>
                      <a:pt x="742315" y="669822"/>
                    </a:cubicBezTo>
                    <a:cubicBezTo>
                      <a:pt x="751745" y="541711"/>
                      <a:pt x="760984" y="413695"/>
                      <a:pt x="769652" y="285583"/>
                    </a:cubicBezTo>
                    <a:cubicBezTo>
                      <a:pt x="774224" y="219099"/>
                      <a:pt x="777462" y="152614"/>
                      <a:pt x="781272" y="86130"/>
                    </a:cubicBezTo>
                    <a:cubicBezTo>
                      <a:pt x="782130" y="71842"/>
                      <a:pt x="781939" y="57460"/>
                      <a:pt x="783844" y="43363"/>
                    </a:cubicBezTo>
                    <a:cubicBezTo>
                      <a:pt x="788226" y="11644"/>
                      <a:pt x="798132" y="1262"/>
                      <a:pt x="830040" y="786"/>
                    </a:cubicBezTo>
                    <a:cubicBezTo>
                      <a:pt x="903002" y="-262"/>
                      <a:pt x="976059" y="-262"/>
                      <a:pt x="1049115" y="786"/>
                    </a:cubicBezTo>
                    <a:cubicBezTo>
                      <a:pt x="1081405" y="1262"/>
                      <a:pt x="1091597" y="13549"/>
                      <a:pt x="1094645" y="48982"/>
                    </a:cubicBezTo>
                    <a:cubicBezTo>
                      <a:pt x="1097883" y="86892"/>
                      <a:pt x="1101027" y="124801"/>
                      <a:pt x="1103408" y="162711"/>
                    </a:cubicBezTo>
                    <a:cubicBezTo>
                      <a:pt x="1110837" y="279868"/>
                      <a:pt x="1117791" y="396931"/>
                      <a:pt x="1125125" y="514088"/>
                    </a:cubicBezTo>
                    <a:cubicBezTo>
                      <a:pt x="1126839" y="540949"/>
                      <a:pt x="1129792" y="567809"/>
                      <a:pt x="1131792" y="594670"/>
                    </a:cubicBezTo>
                    <a:cubicBezTo>
                      <a:pt x="1132459" y="604099"/>
                      <a:pt x="1133126" y="613815"/>
                      <a:pt x="1131888" y="623149"/>
                    </a:cubicBezTo>
                    <a:cubicBezTo>
                      <a:pt x="1129506" y="640866"/>
                      <a:pt x="1115886" y="654582"/>
                      <a:pt x="1100836" y="653534"/>
                    </a:cubicBezTo>
                    <a:cubicBezTo>
                      <a:pt x="1083120" y="652296"/>
                      <a:pt x="1071213" y="642295"/>
                      <a:pt x="1068546" y="624197"/>
                    </a:cubicBezTo>
                    <a:cubicBezTo>
                      <a:pt x="1066737" y="611719"/>
                      <a:pt x="1067118" y="598861"/>
                      <a:pt x="1066070" y="586192"/>
                    </a:cubicBezTo>
                    <a:cubicBezTo>
                      <a:pt x="1063403" y="553331"/>
                      <a:pt x="1060355" y="520470"/>
                      <a:pt x="1057307" y="485132"/>
                    </a:cubicBezTo>
                    <a:lnTo>
                      <a:pt x="821468" y="485132"/>
                    </a:lnTo>
                    <a:cubicBezTo>
                      <a:pt x="808038" y="587240"/>
                      <a:pt x="806323" y="690967"/>
                      <a:pt x="798608" y="797171"/>
                    </a:cubicBezTo>
                    <a:cubicBezTo>
                      <a:pt x="816515" y="797171"/>
                      <a:pt x="830421" y="799362"/>
                      <a:pt x="843566" y="796790"/>
                    </a:cubicBezTo>
                    <a:cubicBezTo>
                      <a:pt x="967962" y="772978"/>
                      <a:pt x="1092264" y="748403"/>
                      <a:pt x="1216470" y="724019"/>
                    </a:cubicBezTo>
                    <a:cubicBezTo>
                      <a:pt x="1222566" y="722781"/>
                      <a:pt x="1228566" y="721162"/>
                      <a:pt x="1237996" y="718876"/>
                    </a:cubicBezTo>
                    <a:cubicBezTo>
                      <a:pt x="1239044" y="704969"/>
                      <a:pt x="1241044" y="691253"/>
                      <a:pt x="1241139" y="677537"/>
                    </a:cubicBezTo>
                    <a:cubicBezTo>
                      <a:pt x="1241425" y="582287"/>
                      <a:pt x="1241139" y="487037"/>
                      <a:pt x="1241330" y="391787"/>
                    </a:cubicBezTo>
                    <a:cubicBezTo>
                      <a:pt x="1241330" y="379119"/>
                      <a:pt x="1240949" y="366260"/>
                      <a:pt x="1243140" y="353878"/>
                    </a:cubicBezTo>
                    <a:cubicBezTo>
                      <a:pt x="1246473" y="334637"/>
                      <a:pt x="1257808" y="322636"/>
                      <a:pt x="1278858" y="322636"/>
                    </a:cubicBezTo>
                    <a:cubicBezTo>
                      <a:pt x="1290003" y="322636"/>
                      <a:pt x="1301052" y="322445"/>
                      <a:pt x="1312196" y="322445"/>
                    </a:cubicBezTo>
                    <a:cubicBezTo>
                      <a:pt x="1462977" y="322445"/>
                      <a:pt x="1613757" y="322445"/>
                      <a:pt x="1764538" y="322445"/>
                    </a:cubicBezTo>
                    <a:cubicBezTo>
                      <a:pt x="1780254" y="322445"/>
                      <a:pt x="1795875" y="322445"/>
                      <a:pt x="1814163" y="322445"/>
                    </a:cubicBezTo>
                    <a:cubicBezTo>
                      <a:pt x="1834642" y="260342"/>
                      <a:pt x="1854740" y="200620"/>
                      <a:pt x="1874171" y="140708"/>
                    </a:cubicBezTo>
                    <a:cubicBezTo>
                      <a:pt x="1889887" y="92321"/>
                      <a:pt x="1889601" y="91940"/>
                      <a:pt x="1940274" y="91750"/>
                    </a:cubicBezTo>
                    <a:cubicBezTo>
                      <a:pt x="2002187" y="91464"/>
                      <a:pt x="2064099" y="91559"/>
                      <a:pt x="2126012" y="91750"/>
                    </a:cubicBezTo>
                    <a:cubicBezTo>
                      <a:pt x="2188972" y="91940"/>
                      <a:pt x="2190687" y="93655"/>
                      <a:pt x="2190687" y="155281"/>
                    </a:cubicBezTo>
                    <a:cubicBezTo>
                      <a:pt x="2190687" y="472750"/>
                      <a:pt x="2190687" y="790218"/>
                      <a:pt x="2190687" y="1107686"/>
                    </a:cubicBezTo>
                    <a:cubicBezTo>
                      <a:pt x="2190687" y="1164836"/>
                      <a:pt x="2190687" y="1221986"/>
                      <a:pt x="2190687" y="1279136"/>
                    </a:cubicBezTo>
                    <a:cubicBezTo>
                      <a:pt x="2190687" y="1288661"/>
                      <a:pt x="2191353" y="1298281"/>
                      <a:pt x="2190306" y="1307711"/>
                    </a:cubicBezTo>
                    <a:cubicBezTo>
                      <a:pt x="2188115" y="1328380"/>
                      <a:pt x="2174399" y="1342668"/>
                      <a:pt x="2157825" y="1341620"/>
                    </a:cubicBezTo>
                    <a:cubicBezTo>
                      <a:pt x="2138871" y="1340382"/>
                      <a:pt x="2129631" y="1327809"/>
                      <a:pt x="2127345" y="1310664"/>
                    </a:cubicBezTo>
                    <a:cubicBezTo>
                      <a:pt x="2125440" y="1296567"/>
                      <a:pt x="2126107" y="1282184"/>
                      <a:pt x="2126107" y="1267897"/>
                    </a:cubicBezTo>
                    <a:cubicBezTo>
                      <a:pt x="2126107" y="993291"/>
                      <a:pt x="2126107" y="718685"/>
                      <a:pt x="2126107" y="444079"/>
                    </a:cubicBezTo>
                    <a:lnTo>
                      <a:pt x="2126107" y="390454"/>
                    </a:lnTo>
                    <a:lnTo>
                      <a:pt x="1313815" y="390454"/>
                    </a:lnTo>
                    <a:cubicBezTo>
                      <a:pt x="1305433" y="425029"/>
                      <a:pt x="1302957" y="1472684"/>
                      <a:pt x="1310862" y="1536502"/>
                    </a:cubicBezTo>
                    <a:cubicBezTo>
                      <a:pt x="1344009" y="1545265"/>
                      <a:pt x="1489361" y="1547551"/>
                      <a:pt x="1559179" y="1540026"/>
                    </a:cubicBezTo>
                    <a:cubicBezTo>
                      <a:pt x="1560322" y="1528786"/>
                      <a:pt x="1562608" y="1516690"/>
                      <a:pt x="1562608" y="1504593"/>
                    </a:cubicBezTo>
                    <a:cubicBezTo>
                      <a:pt x="1562989" y="1437918"/>
                      <a:pt x="1562418" y="1371243"/>
                      <a:pt x="1562894" y="1304568"/>
                    </a:cubicBezTo>
                    <a:cubicBezTo>
                      <a:pt x="1563275" y="1261420"/>
                      <a:pt x="1569942" y="1254371"/>
                      <a:pt x="1612519" y="1253895"/>
                    </a:cubicBezTo>
                    <a:cubicBezTo>
                      <a:pt x="1682337" y="1253133"/>
                      <a:pt x="1752251" y="1253228"/>
                      <a:pt x="1822069" y="1253895"/>
                    </a:cubicBezTo>
                    <a:cubicBezTo>
                      <a:pt x="1862836" y="1254276"/>
                      <a:pt x="1872170" y="1263325"/>
                      <a:pt x="1872933" y="1304854"/>
                    </a:cubicBezTo>
                    <a:cubicBezTo>
                      <a:pt x="1874076" y="1366766"/>
                      <a:pt x="1873218" y="1428679"/>
                      <a:pt x="1873314" y="1490591"/>
                    </a:cubicBezTo>
                    <a:cubicBezTo>
                      <a:pt x="1873314" y="1506212"/>
                      <a:pt x="1873314" y="1521738"/>
                      <a:pt x="1873314" y="1542502"/>
                    </a:cubicBezTo>
                    <a:cubicBezTo>
                      <a:pt x="1918081" y="1542883"/>
                      <a:pt x="1958753" y="1543360"/>
                      <a:pt x="1999425" y="1543550"/>
                    </a:cubicBezTo>
                    <a:cubicBezTo>
                      <a:pt x="2038953" y="1543741"/>
                      <a:pt x="2078482" y="1543550"/>
                      <a:pt x="2116201" y="1543550"/>
                    </a:cubicBezTo>
                    <a:cubicBezTo>
                      <a:pt x="2131155" y="1527834"/>
                      <a:pt x="2124678" y="1511165"/>
                      <a:pt x="2126012" y="1496020"/>
                    </a:cubicBezTo>
                    <a:cubicBezTo>
                      <a:pt x="2127250" y="1481828"/>
                      <a:pt x="2125821" y="1467255"/>
                      <a:pt x="2128584" y="1453444"/>
                    </a:cubicBezTo>
                    <a:cubicBezTo>
                      <a:pt x="2132394" y="1434679"/>
                      <a:pt x="2145824" y="1425821"/>
                      <a:pt x="2162778" y="1427536"/>
                    </a:cubicBezTo>
                    <a:cubicBezTo>
                      <a:pt x="2179638" y="1429250"/>
                      <a:pt x="2189448" y="1439918"/>
                      <a:pt x="2189925" y="1455444"/>
                    </a:cubicBezTo>
                    <a:cubicBezTo>
                      <a:pt x="2191163" y="1495068"/>
                      <a:pt x="2191163" y="1534787"/>
                      <a:pt x="2190115" y="1574506"/>
                    </a:cubicBezTo>
                    <a:cubicBezTo>
                      <a:pt x="2189639" y="1594795"/>
                      <a:pt x="2176590" y="1605939"/>
                      <a:pt x="2156682" y="1608034"/>
                    </a:cubicBezTo>
                    <a:cubicBezTo>
                      <a:pt x="2145633" y="1609177"/>
                      <a:pt x="2134489" y="1608511"/>
                      <a:pt x="2123345" y="1608511"/>
                    </a:cubicBezTo>
                    <a:cubicBezTo>
                      <a:pt x="1437640" y="1608511"/>
                      <a:pt x="751935" y="1608511"/>
                      <a:pt x="66135" y="1608511"/>
                    </a:cubicBezTo>
                    <a:cubicBezTo>
                      <a:pt x="59754" y="1608511"/>
                      <a:pt x="53467" y="1608701"/>
                      <a:pt x="47085" y="1608511"/>
                    </a:cubicBezTo>
                    <a:cubicBezTo>
                      <a:pt x="11557" y="1606987"/>
                      <a:pt x="1842" y="1597652"/>
                      <a:pt x="127" y="1563553"/>
                    </a:cubicBezTo>
                    <a:cubicBezTo>
                      <a:pt x="-159" y="1558790"/>
                      <a:pt x="127" y="1554028"/>
                      <a:pt x="127" y="1549265"/>
                    </a:cubicBezTo>
                    <a:cubicBezTo>
                      <a:pt x="127" y="1408009"/>
                      <a:pt x="127" y="1266754"/>
                      <a:pt x="127" y="1125403"/>
                    </a:cubicBezTo>
                    <a:cubicBezTo>
                      <a:pt x="127" y="1122259"/>
                      <a:pt x="127" y="1119021"/>
                      <a:pt x="127" y="1115878"/>
                    </a:cubicBezTo>
                    <a:cubicBezTo>
                      <a:pt x="1365" y="1080445"/>
                      <a:pt x="7652" y="1073110"/>
                      <a:pt x="43942" y="1066157"/>
                    </a:cubicBezTo>
                    <a:cubicBezTo>
                      <a:pt x="74898" y="1060252"/>
                      <a:pt x="105950" y="1055013"/>
                      <a:pt x="139192" y="1049012"/>
                    </a:cubicBezTo>
                    <a:cubicBezTo>
                      <a:pt x="143002" y="1011103"/>
                      <a:pt x="147574" y="975289"/>
                      <a:pt x="149955" y="939284"/>
                    </a:cubicBezTo>
                    <a:cubicBezTo>
                      <a:pt x="157671" y="825365"/>
                      <a:pt x="164148" y="711351"/>
                      <a:pt x="171958" y="597527"/>
                    </a:cubicBezTo>
                    <a:cubicBezTo>
                      <a:pt x="179769" y="483608"/>
                      <a:pt x="188722" y="369880"/>
                      <a:pt x="196818" y="255961"/>
                    </a:cubicBezTo>
                    <a:cubicBezTo>
                      <a:pt x="198628" y="230624"/>
                      <a:pt x="198914" y="205192"/>
                      <a:pt x="200533" y="179856"/>
                    </a:cubicBezTo>
                    <a:cubicBezTo>
                      <a:pt x="201676" y="161758"/>
                      <a:pt x="205581" y="143851"/>
                      <a:pt x="226251" y="138803"/>
                    </a:cubicBezTo>
                    <a:cubicBezTo>
                      <a:pt x="249682" y="132993"/>
                      <a:pt x="273876" y="130421"/>
                      <a:pt x="294069" y="147757"/>
                    </a:cubicBezTo>
                    <a:cubicBezTo>
                      <a:pt x="307880" y="159663"/>
                      <a:pt x="307308" y="183475"/>
                      <a:pt x="288449" y="191857"/>
                    </a:cubicBezTo>
                    <a:cubicBezTo>
                      <a:pt x="263684" y="202811"/>
                      <a:pt x="262350" y="221956"/>
                      <a:pt x="260826" y="241578"/>
                    </a:cubicBezTo>
                    <a:cubicBezTo>
                      <a:pt x="257397" y="285488"/>
                      <a:pt x="256159" y="329494"/>
                      <a:pt x="253873" y="376547"/>
                    </a:cubicBezTo>
                    <a:close/>
                    <a:moveTo>
                      <a:pt x="1237615" y="1541550"/>
                    </a:moveTo>
                    <a:cubicBezTo>
                      <a:pt x="1245711" y="1463826"/>
                      <a:pt x="1242759" y="826413"/>
                      <a:pt x="1233424" y="786979"/>
                    </a:cubicBezTo>
                    <a:cubicBezTo>
                      <a:pt x="953199" y="840605"/>
                      <a:pt x="672687" y="894231"/>
                      <a:pt x="388461" y="948619"/>
                    </a:cubicBezTo>
                    <a:cubicBezTo>
                      <a:pt x="388461" y="976336"/>
                      <a:pt x="389033" y="999863"/>
                      <a:pt x="388366" y="1023295"/>
                    </a:cubicBezTo>
                    <a:cubicBezTo>
                      <a:pt x="387128" y="1062633"/>
                      <a:pt x="380937" y="1069681"/>
                      <a:pt x="343122" y="1076730"/>
                    </a:cubicBezTo>
                    <a:cubicBezTo>
                      <a:pt x="291878" y="1086350"/>
                      <a:pt x="240443" y="1095208"/>
                      <a:pt x="189198" y="1105019"/>
                    </a:cubicBezTo>
                    <a:cubicBezTo>
                      <a:pt x="149098" y="1112734"/>
                      <a:pt x="109188" y="1121497"/>
                      <a:pt x="65373" y="1130546"/>
                    </a:cubicBezTo>
                    <a:cubicBezTo>
                      <a:pt x="65278" y="1268182"/>
                      <a:pt x="65088" y="1403723"/>
                      <a:pt x="65373" y="1541550"/>
                    </a:cubicBezTo>
                    <a:lnTo>
                      <a:pt x="1237520" y="1541550"/>
                    </a:lnTo>
                    <a:close/>
                    <a:moveTo>
                      <a:pt x="491141" y="864322"/>
                    </a:moveTo>
                    <a:cubicBezTo>
                      <a:pt x="486093" y="789170"/>
                      <a:pt x="481330" y="718971"/>
                      <a:pt x="476472" y="647343"/>
                    </a:cubicBezTo>
                    <a:lnTo>
                      <a:pt x="237204" y="647343"/>
                    </a:lnTo>
                    <a:cubicBezTo>
                      <a:pt x="225393" y="698206"/>
                      <a:pt x="209391" y="1007293"/>
                      <a:pt x="217107" y="1036630"/>
                    </a:cubicBezTo>
                    <a:cubicBezTo>
                      <a:pt x="251968" y="1029391"/>
                      <a:pt x="286925" y="1022056"/>
                      <a:pt x="319405" y="1015294"/>
                    </a:cubicBezTo>
                    <a:cubicBezTo>
                      <a:pt x="321501" y="1009388"/>
                      <a:pt x="322358" y="1007959"/>
                      <a:pt x="322453" y="1006435"/>
                    </a:cubicBezTo>
                    <a:cubicBezTo>
                      <a:pt x="322929" y="984337"/>
                      <a:pt x="323120" y="962144"/>
                      <a:pt x="323691" y="940046"/>
                    </a:cubicBezTo>
                    <a:cubicBezTo>
                      <a:pt x="324644" y="900994"/>
                      <a:pt x="329883" y="894421"/>
                      <a:pt x="368840" y="886897"/>
                    </a:cubicBezTo>
                    <a:cubicBezTo>
                      <a:pt x="407511" y="879372"/>
                      <a:pt x="446373" y="872514"/>
                      <a:pt x="491236" y="864227"/>
                    </a:cubicBezTo>
                    <a:close/>
                    <a:moveTo>
                      <a:pt x="1628140" y="1318474"/>
                    </a:moveTo>
                    <a:cubicBezTo>
                      <a:pt x="1628140" y="1360289"/>
                      <a:pt x="1627950" y="1396579"/>
                      <a:pt x="1628140" y="1432870"/>
                    </a:cubicBezTo>
                    <a:cubicBezTo>
                      <a:pt x="1628331" y="1468779"/>
                      <a:pt x="1628997" y="1504593"/>
                      <a:pt x="1629378" y="1541264"/>
                    </a:cubicBezTo>
                    <a:lnTo>
                      <a:pt x="1805495" y="1541264"/>
                    </a:lnTo>
                    <a:lnTo>
                      <a:pt x="1805495" y="1319236"/>
                    </a:lnTo>
                    <a:cubicBezTo>
                      <a:pt x="1746726" y="1314664"/>
                      <a:pt x="1690529" y="1316284"/>
                      <a:pt x="1628045" y="1318474"/>
                    </a:cubicBezTo>
                    <a:close/>
                    <a:moveTo>
                      <a:pt x="2123250" y="155662"/>
                    </a:moveTo>
                    <a:lnTo>
                      <a:pt x="1935416" y="155662"/>
                    </a:lnTo>
                    <a:cubicBezTo>
                      <a:pt x="1918653" y="210145"/>
                      <a:pt x="1902174" y="263485"/>
                      <a:pt x="1884744" y="319969"/>
                    </a:cubicBezTo>
                    <a:lnTo>
                      <a:pt x="2123250" y="319969"/>
                    </a:lnTo>
                    <a:lnTo>
                      <a:pt x="2123250" y="155662"/>
                    </a:lnTo>
                    <a:close/>
                    <a:moveTo>
                      <a:pt x="1040352" y="224814"/>
                    </a:moveTo>
                    <a:cubicBezTo>
                      <a:pt x="1035114" y="170712"/>
                      <a:pt x="1043400" y="118991"/>
                      <a:pt x="1025017" y="66699"/>
                    </a:cubicBezTo>
                    <a:cubicBezTo>
                      <a:pt x="965010" y="66794"/>
                      <a:pt x="907193" y="64794"/>
                      <a:pt x="849376" y="68032"/>
                    </a:cubicBezTo>
                    <a:cubicBezTo>
                      <a:pt x="844137" y="123277"/>
                      <a:pt x="832612" y="172712"/>
                      <a:pt x="840708" y="224814"/>
                    </a:cubicBezTo>
                    <a:lnTo>
                      <a:pt x="1040352" y="224814"/>
                    </a:lnTo>
                    <a:close/>
                    <a:moveTo>
                      <a:pt x="237109" y="570857"/>
                    </a:moveTo>
                    <a:cubicBezTo>
                      <a:pt x="274161" y="582192"/>
                      <a:pt x="425990" y="583049"/>
                      <a:pt x="471329" y="572572"/>
                    </a:cubicBezTo>
                    <a:cubicBezTo>
                      <a:pt x="468948" y="531424"/>
                      <a:pt x="466471" y="489704"/>
                      <a:pt x="464090" y="448175"/>
                    </a:cubicBezTo>
                    <a:lnTo>
                      <a:pt x="248730" y="448175"/>
                    </a:lnTo>
                    <a:cubicBezTo>
                      <a:pt x="244729" y="490752"/>
                      <a:pt x="240824" y="531233"/>
                      <a:pt x="237109" y="570857"/>
                    </a:cubicBezTo>
                    <a:close/>
                    <a:moveTo>
                      <a:pt x="1045686" y="298442"/>
                    </a:moveTo>
                    <a:cubicBezTo>
                      <a:pt x="986536" y="289393"/>
                      <a:pt x="863283" y="291394"/>
                      <a:pt x="827850" y="302538"/>
                    </a:cubicBezTo>
                    <a:cubicBezTo>
                      <a:pt x="827850" y="320064"/>
                      <a:pt x="828231" y="338828"/>
                      <a:pt x="827754" y="357688"/>
                    </a:cubicBezTo>
                    <a:cubicBezTo>
                      <a:pt x="827278" y="376166"/>
                      <a:pt x="826040" y="394549"/>
                      <a:pt x="825183" y="412456"/>
                    </a:cubicBezTo>
                    <a:cubicBezTo>
                      <a:pt x="884809" y="422172"/>
                      <a:pt x="1021493" y="419791"/>
                      <a:pt x="1054354" y="408361"/>
                    </a:cubicBezTo>
                    <a:cubicBezTo>
                      <a:pt x="1051592" y="373118"/>
                      <a:pt x="1048734" y="337209"/>
                      <a:pt x="1045686" y="298442"/>
                    </a:cubicBezTo>
                    <a:close/>
                  </a:path>
                </a:pathLst>
              </a:custGeom>
              <a:solidFill>
                <a:schemeClr val="bg2"/>
              </a:solidFill>
              <a:ln w="9525" cap="flat">
                <a:noFill/>
                <a:prstDash val="solid"/>
                <a:miter/>
              </a:ln>
            </p:spPr>
            <p:txBody>
              <a:bodyPr rtlCol="0" anchor="ctr"/>
              <a:lstStyle/>
              <a:p>
                <a:endParaRPr lang="en-AU" dirty="0"/>
              </a:p>
            </p:txBody>
          </p:sp>
          <p:sp>
            <p:nvSpPr>
              <p:cNvPr id="97" name="Freeform: Shape 96" descr="" title="">
                <a:extLst>
                  <a:ext uri="{FF2B5EF4-FFF2-40B4-BE49-F238E27FC236}">
                    <a16:creationId xmlns:a16="http://schemas.microsoft.com/office/drawing/2014/main" id="{A360E70B-1552-3F28-7E6E-CAE54041F95B}"/>
                  </a:ext>
                </a:extLst>
              </p:cNvPr>
              <p:cNvSpPr/>
              <p:nvPr/>
            </p:nvSpPr>
            <p:spPr>
              <a:xfrm>
                <a:off x="6693052" y="1282334"/>
                <a:ext cx="79400" cy="62311"/>
              </a:xfrm>
              <a:custGeom>
                <a:avLst/>
                <a:gdLst>
                  <a:gd name="connsiteX0" fmla="*/ 128674 w 634137"/>
                  <a:gd name="connsiteY0" fmla="*/ 354725 h 497695"/>
                  <a:gd name="connsiteX1" fmla="*/ 101718 w 634137"/>
                  <a:gd name="connsiteY1" fmla="*/ 346248 h 497695"/>
                  <a:gd name="connsiteX2" fmla="*/ 11802 w 634137"/>
                  <a:gd name="connsiteY2" fmla="*/ 161558 h 497695"/>
                  <a:gd name="connsiteX3" fmla="*/ 102861 w 634137"/>
                  <a:gd name="connsiteY3" fmla="*/ 95073 h 497695"/>
                  <a:gd name="connsiteX4" fmla="*/ 189348 w 634137"/>
                  <a:gd name="connsiteY4" fmla="*/ 90978 h 497695"/>
                  <a:gd name="connsiteX5" fmla="*/ 209827 w 634137"/>
                  <a:gd name="connsiteY5" fmla="*/ 59164 h 497695"/>
                  <a:gd name="connsiteX6" fmla="*/ 314126 w 634137"/>
                  <a:gd name="connsiteY6" fmla="*/ 1538 h 497695"/>
                  <a:gd name="connsiteX7" fmla="*/ 513770 w 634137"/>
                  <a:gd name="connsiteY7" fmla="*/ 1538 h 497695"/>
                  <a:gd name="connsiteX8" fmla="*/ 632642 w 634137"/>
                  <a:gd name="connsiteY8" fmla="*/ 110504 h 497695"/>
                  <a:gd name="connsiteX9" fmla="*/ 552346 w 634137"/>
                  <a:gd name="connsiteY9" fmla="*/ 251188 h 497695"/>
                  <a:gd name="connsiteX10" fmla="*/ 510722 w 634137"/>
                  <a:gd name="connsiteY10" fmla="*/ 258046 h 497695"/>
                  <a:gd name="connsiteX11" fmla="*/ 449000 w 634137"/>
                  <a:gd name="connsiteY11" fmla="*/ 258332 h 497695"/>
                  <a:gd name="connsiteX12" fmla="*/ 389278 w 634137"/>
                  <a:gd name="connsiteY12" fmla="*/ 323864 h 497695"/>
                  <a:gd name="connsiteX13" fmla="*/ 311459 w 634137"/>
                  <a:gd name="connsiteY13" fmla="*/ 358344 h 497695"/>
                  <a:gd name="connsiteX14" fmla="*/ 311268 w 634137"/>
                  <a:gd name="connsiteY14" fmla="*/ 416256 h 497695"/>
                  <a:gd name="connsiteX15" fmla="*/ 219542 w 634137"/>
                  <a:gd name="connsiteY15" fmla="*/ 497695 h 497695"/>
                  <a:gd name="connsiteX16" fmla="*/ 128864 w 634137"/>
                  <a:gd name="connsiteY16" fmla="*/ 414732 h 497695"/>
                  <a:gd name="connsiteX17" fmla="*/ 128674 w 634137"/>
                  <a:gd name="connsiteY17" fmla="*/ 354630 h 497695"/>
                  <a:gd name="connsiteX18" fmla="*/ 570063 w 634137"/>
                  <a:gd name="connsiteY18" fmla="*/ 128697 h 497695"/>
                  <a:gd name="connsiteX19" fmla="*/ 506912 w 634137"/>
                  <a:gd name="connsiteY19" fmla="*/ 66784 h 497695"/>
                  <a:gd name="connsiteX20" fmla="*/ 321650 w 634137"/>
                  <a:gd name="connsiteY20" fmla="*/ 66403 h 497695"/>
                  <a:gd name="connsiteX21" fmla="*/ 254309 w 634137"/>
                  <a:gd name="connsiteY21" fmla="*/ 115076 h 497695"/>
                  <a:gd name="connsiteX22" fmla="*/ 201731 w 634137"/>
                  <a:gd name="connsiteY22" fmla="*/ 154033 h 497695"/>
                  <a:gd name="connsiteX23" fmla="*/ 121054 w 634137"/>
                  <a:gd name="connsiteY23" fmla="*/ 155271 h 497695"/>
                  <a:gd name="connsiteX24" fmla="*/ 64285 w 634137"/>
                  <a:gd name="connsiteY24" fmla="*/ 199372 h 497695"/>
                  <a:gd name="connsiteX25" fmla="*/ 77525 w 634137"/>
                  <a:gd name="connsiteY25" fmla="*/ 261475 h 497695"/>
                  <a:gd name="connsiteX26" fmla="*/ 127150 w 634137"/>
                  <a:gd name="connsiteY26" fmla="*/ 286050 h 497695"/>
                  <a:gd name="connsiteX27" fmla="*/ 191729 w 634137"/>
                  <a:gd name="connsiteY27" fmla="*/ 354058 h 497695"/>
                  <a:gd name="connsiteX28" fmla="*/ 192682 w 634137"/>
                  <a:gd name="connsiteY28" fmla="*/ 401493 h 497695"/>
                  <a:gd name="connsiteX29" fmla="*/ 220971 w 634137"/>
                  <a:gd name="connsiteY29" fmla="*/ 437688 h 497695"/>
                  <a:gd name="connsiteX30" fmla="*/ 249832 w 634137"/>
                  <a:gd name="connsiteY30" fmla="*/ 400540 h 497695"/>
                  <a:gd name="connsiteX31" fmla="*/ 249832 w 634137"/>
                  <a:gd name="connsiteY31" fmla="*/ 362535 h 497695"/>
                  <a:gd name="connsiteX32" fmla="*/ 314411 w 634137"/>
                  <a:gd name="connsiteY32" fmla="*/ 285478 h 497695"/>
                  <a:gd name="connsiteX33" fmla="*/ 378038 w 634137"/>
                  <a:gd name="connsiteY33" fmla="*/ 232043 h 497695"/>
                  <a:gd name="connsiteX34" fmla="*/ 430235 w 634137"/>
                  <a:gd name="connsiteY34" fmla="*/ 194514 h 497695"/>
                  <a:gd name="connsiteX35" fmla="*/ 511007 w 634137"/>
                  <a:gd name="connsiteY35" fmla="*/ 193562 h 497695"/>
                  <a:gd name="connsiteX36" fmla="*/ 570158 w 634137"/>
                  <a:gd name="connsiteY36" fmla="*/ 128506 h 4976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34137" h="497695">
                    <a:moveTo>
                      <a:pt x="128674" y="354725"/>
                    </a:moveTo>
                    <a:cubicBezTo>
                      <a:pt x="116768" y="350915"/>
                      <a:pt x="109433" y="347486"/>
                      <a:pt x="101718" y="346248"/>
                    </a:cubicBezTo>
                    <a:cubicBezTo>
                      <a:pt x="12469" y="332151"/>
                      <a:pt x="-19726" y="237377"/>
                      <a:pt x="11802" y="161558"/>
                    </a:cubicBezTo>
                    <a:cubicBezTo>
                      <a:pt x="28185" y="122124"/>
                      <a:pt x="59808" y="99074"/>
                      <a:pt x="102861" y="95073"/>
                    </a:cubicBezTo>
                    <a:cubicBezTo>
                      <a:pt x="131055" y="92406"/>
                      <a:pt x="159535" y="92311"/>
                      <a:pt x="189348" y="90978"/>
                    </a:cubicBezTo>
                    <a:cubicBezTo>
                      <a:pt x="196301" y="80119"/>
                      <a:pt x="202493" y="69261"/>
                      <a:pt x="209827" y="59164"/>
                    </a:cubicBezTo>
                    <a:cubicBezTo>
                      <a:pt x="235544" y="23731"/>
                      <a:pt x="270596" y="2776"/>
                      <a:pt x="314126" y="1538"/>
                    </a:cubicBezTo>
                    <a:cubicBezTo>
                      <a:pt x="380610" y="-367"/>
                      <a:pt x="447285" y="-653"/>
                      <a:pt x="513770" y="1538"/>
                    </a:cubicBezTo>
                    <a:cubicBezTo>
                      <a:pt x="577301" y="3633"/>
                      <a:pt x="623212" y="47734"/>
                      <a:pt x="632642" y="110504"/>
                    </a:cubicBezTo>
                    <a:cubicBezTo>
                      <a:pt x="641786" y="171273"/>
                      <a:pt x="608258" y="231090"/>
                      <a:pt x="552346" y="251188"/>
                    </a:cubicBezTo>
                    <a:cubicBezTo>
                      <a:pt x="539297" y="255855"/>
                      <a:pt x="524723" y="257284"/>
                      <a:pt x="510722" y="258046"/>
                    </a:cubicBezTo>
                    <a:cubicBezTo>
                      <a:pt x="488624" y="259094"/>
                      <a:pt x="466526" y="258332"/>
                      <a:pt x="449000" y="258332"/>
                    </a:cubicBezTo>
                    <a:cubicBezTo>
                      <a:pt x="427283" y="282906"/>
                      <a:pt x="411376" y="307576"/>
                      <a:pt x="389278" y="323864"/>
                    </a:cubicBezTo>
                    <a:cubicBezTo>
                      <a:pt x="368418" y="339199"/>
                      <a:pt x="341081" y="345771"/>
                      <a:pt x="311459" y="358344"/>
                    </a:cubicBezTo>
                    <a:cubicBezTo>
                      <a:pt x="311459" y="375585"/>
                      <a:pt x="312506" y="395968"/>
                      <a:pt x="311268" y="416256"/>
                    </a:cubicBezTo>
                    <a:cubicBezTo>
                      <a:pt x="308125" y="467691"/>
                      <a:pt x="273644" y="497886"/>
                      <a:pt x="219542" y="497695"/>
                    </a:cubicBezTo>
                    <a:cubicBezTo>
                      <a:pt x="166583" y="497505"/>
                      <a:pt x="131817" y="466167"/>
                      <a:pt x="128864" y="414732"/>
                    </a:cubicBezTo>
                    <a:cubicBezTo>
                      <a:pt x="127817" y="395873"/>
                      <a:pt x="128674" y="376918"/>
                      <a:pt x="128674" y="354630"/>
                    </a:cubicBezTo>
                    <a:close/>
                    <a:moveTo>
                      <a:pt x="570063" y="128697"/>
                    </a:moveTo>
                    <a:cubicBezTo>
                      <a:pt x="569015" y="90978"/>
                      <a:pt x="546726" y="67546"/>
                      <a:pt x="506912" y="66784"/>
                    </a:cubicBezTo>
                    <a:cubicBezTo>
                      <a:pt x="445190" y="65641"/>
                      <a:pt x="383372" y="66594"/>
                      <a:pt x="321650" y="66403"/>
                    </a:cubicBezTo>
                    <a:cubicBezTo>
                      <a:pt x="287170" y="66308"/>
                      <a:pt x="265453" y="82405"/>
                      <a:pt x="254309" y="115076"/>
                    </a:cubicBezTo>
                    <a:cubicBezTo>
                      <a:pt x="241164" y="153557"/>
                      <a:pt x="240593" y="153462"/>
                      <a:pt x="201731" y="154033"/>
                    </a:cubicBezTo>
                    <a:cubicBezTo>
                      <a:pt x="174775" y="154509"/>
                      <a:pt x="147724" y="152604"/>
                      <a:pt x="121054" y="155271"/>
                    </a:cubicBezTo>
                    <a:cubicBezTo>
                      <a:pt x="94193" y="158034"/>
                      <a:pt x="72762" y="172702"/>
                      <a:pt x="64285" y="199372"/>
                    </a:cubicBezTo>
                    <a:cubicBezTo>
                      <a:pt x="57236" y="221565"/>
                      <a:pt x="61142" y="243473"/>
                      <a:pt x="77525" y="261475"/>
                    </a:cubicBezTo>
                    <a:cubicBezTo>
                      <a:pt x="90764" y="276048"/>
                      <a:pt x="107052" y="283287"/>
                      <a:pt x="127150" y="286050"/>
                    </a:cubicBezTo>
                    <a:cubicBezTo>
                      <a:pt x="170393" y="292050"/>
                      <a:pt x="187634" y="311005"/>
                      <a:pt x="191729" y="354058"/>
                    </a:cubicBezTo>
                    <a:cubicBezTo>
                      <a:pt x="193253" y="369774"/>
                      <a:pt x="191729" y="385776"/>
                      <a:pt x="192682" y="401493"/>
                    </a:cubicBezTo>
                    <a:cubicBezTo>
                      <a:pt x="194206" y="426353"/>
                      <a:pt x="204112" y="438450"/>
                      <a:pt x="220971" y="437688"/>
                    </a:cubicBezTo>
                    <a:cubicBezTo>
                      <a:pt x="237259" y="436926"/>
                      <a:pt x="248022" y="423686"/>
                      <a:pt x="249832" y="400540"/>
                    </a:cubicBezTo>
                    <a:cubicBezTo>
                      <a:pt x="250784" y="387967"/>
                      <a:pt x="251261" y="375108"/>
                      <a:pt x="249832" y="362535"/>
                    </a:cubicBezTo>
                    <a:cubicBezTo>
                      <a:pt x="245069" y="318435"/>
                      <a:pt x="272216" y="288336"/>
                      <a:pt x="314411" y="285478"/>
                    </a:cubicBezTo>
                    <a:cubicBezTo>
                      <a:pt x="348511" y="283192"/>
                      <a:pt x="370609" y="265666"/>
                      <a:pt x="378038" y="232043"/>
                    </a:cubicBezTo>
                    <a:cubicBezTo>
                      <a:pt x="384325" y="203277"/>
                      <a:pt x="403756" y="194610"/>
                      <a:pt x="430235" y="194514"/>
                    </a:cubicBezTo>
                    <a:cubicBezTo>
                      <a:pt x="457191" y="194514"/>
                      <a:pt x="484147" y="195467"/>
                      <a:pt x="511007" y="193562"/>
                    </a:cubicBezTo>
                    <a:cubicBezTo>
                      <a:pt x="551298" y="190800"/>
                      <a:pt x="571205" y="167844"/>
                      <a:pt x="570158" y="128506"/>
                    </a:cubicBezTo>
                    <a:close/>
                  </a:path>
                </a:pathLst>
              </a:custGeom>
              <a:solidFill>
                <a:schemeClr val="tx2"/>
              </a:solidFill>
              <a:ln w="9525" cap="flat">
                <a:noFill/>
                <a:prstDash val="solid"/>
                <a:miter/>
              </a:ln>
            </p:spPr>
            <p:txBody>
              <a:bodyPr rtlCol="0" anchor="ctr"/>
              <a:lstStyle/>
              <a:p>
                <a:endParaRPr lang="en-AU" dirty="0"/>
              </a:p>
            </p:txBody>
          </p:sp>
          <p:sp>
            <p:nvSpPr>
              <p:cNvPr id="98" name="Freeform: Shape 97" descr="" title="">
                <a:extLst>
                  <a:ext uri="{FF2B5EF4-FFF2-40B4-BE49-F238E27FC236}">
                    <a16:creationId xmlns:a16="http://schemas.microsoft.com/office/drawing/2014/main" id="{64D98B5F-0D28-BB03-231C-C71A7FB6D06D}"/>
                  </a:ext>
                </a:extLst>
              </p:cNvPr>
              <p:cNvSpPr/>
              <p:nvPr/>
            </p:nvSpPr>
            <p:spPr>
              <a:xfrm>
                <a:off x="6607586" y="1298098"/>
                <a:ext cx="67371" cy="65045"/>
              </a:xfrm>
              <a:custGeom>
                <a:avLst/>
                <a:gdLst>
                  <a:gd name="connsiteX0" fmla="*/ 411494 w 538066"/>
                  <a:gd name="connsiteY0" fmla="*/ 373882 h 519526"/>
                  <a:gd name="connsiteX1" fmla="*/ 411209 w 538066"/>
                  <a:gd name="connsiteY1" fmla="*/ 439510 h 519526"/>
                  <a:gd name="connsiteX2" fmla="*/ 316244 w 538066"/>
                  <a:gd name="connsiteY2" fmla="*/ 519424 h 519526"/>
                  <a:gd name="connsiteX3" fmla="*/ 229472 w 538066"/>
                  <a:gd name="connsiteY3" fmla="*/ 436938 h 519526"/>
                  <a:gd name="connsiteX4" fmla="*/ 229281 w 538066"/>
                  <a:gd name="connsiteY4" fmla="*/ 374740 h 519526"/>
                  <a:gd name="connsiteX5" fmla="*/ 190514 w 538066"/>
                  <a:gd name="connsiteY5" fmla="*/ 362643 h 519526"/>
                  <a:gd name="connsiteX6" fmla="*/ 106123 w 538066"/>
                  <a:gd name="connsiteY6" fmla="*/ 292063 h 519526"/>
                  <a:gd name="connsiteX7" fmla="*/ 67356 w 538066"/>
                  <a:gd name="connsiteY7" fmla="*/ 253296 h 519526"/>
                  <a:gd name="connsiteX8" fmla="*/ 2110 w 538066"/>
                  <a:gd name="connsiteY8" fmla="*/ 111373 h 519526"/>
                  <a:gd name="connsiteX9" fmla="*/ 114029 w 538066"/>
                  <a:gd name="connsiteY9" fmla="*/ 1931 h 519526"/>
                  <a:gd name="connsiteX10" fmla="*/ 254522 w 538066"/>
                  <a:gd name="connsiteY10" fmla="*/ 70416 h 519526"/>
                  <a:gd name="connsiteX11" fmla="*/ 273953 w 538066"/>
                  <a:gd name="connsiteY11" fmla="*/ 112326 h 519526"/>
                  <a:gd name="connsiteX12" fmla="*/ 425496 w 538066"/>
                  <a:gd name="connsiteY12" fmla="*/ 112707 h 519526"/>
                  <a:gd name="connsiteX13" fmla="*/ 532748 w 538066"/>
                  <a:gd name="connsiteY13" fmla="*/ 198146 h 519526"/>
                  <a:gd name="connsiteX14" fmla="*/ 438831 w 538066"/>
                  <a:gd name="connsiteY14" fmla="*/ 366834 h 519526"/>
                  <a:gd name="connsiteX15" fmla="*/ 411399 w 538066"/>
                  <a:gd name="connsiteY15" fmla="*/ 373978 h 519526"/>
                  <a:gd name="connsiteX16" fmla="*/ 66499 w 538066"/>
                  <a:gd name="connsiteY16" fmla="*/ 134519 h 519526"/>
                  <a:gd name="connsiteX17" fmla="*/ 118696 w 538066"/>
                  <a:gd name="connsiteY17" fmla="*/ 204623 h 519526"/>
                  <a:gd name="connsiteX18" fmla="*/ 161177 w 538066"/>
                  <a:gd name="connsiteY18" fmla="*/ 248152 h 519526"/>
                  <a:gd name="connsiteX19" fmla="*/ 222137 w 538066"/>
                  <a:gd name="connsiteY19" fmla="*/ 304636 h 519526"/>
                  <a:gd name="connsiteX20" fmla="*/ 289193 w 538066"/>
                  <a:gd name="connsiteY20" fmla="*/ 384455 h 519526"/>
                  <a:gd name="connsiteX21" fmla="*/ 290146 w 538066"/>
                  <a:gd name="connsiteY21" fmla="*/ 427222 h 519526"/>
                  <a:gd name="connsiteX22" fmla="*/ 321388 w 538066"/>
                  <a:gd name="connsiteY22" fmla="*/ 455797 h 519526"/>
                  <a:gd name="connsiteX23" fmla="*/ 346343 w 538066"/>
                  <a:gd name="connsiteY23" fmla="*/ 426746 h 519526"/>
                  <a:gd name="connsiteX24" fmla="*/ 346820 w 538066"/>
                  <a:gd name="connsiteY24" fmla="*/ 388646 h 519526"/>
                  <a:gd name="connsiteX25" fmla="*/ 416733 w 538066"/>
                  <a:gd name="connsiteY25" fmla="*/ 304255 h 519526"/>
                  <a:gd name="connsiteX26" fmla="*/ 478169 w 538066"/>
                  <a:gd name="connsiteY26" fmla="*/ 235103 h 519526"/>
                  <a:gd name="connsiteX27" fmla="*/ 405494 w 538066"/>
                  <a:gd name="connsiteY27" fmla="*/ 177096 h 519526"/>
                  <a:gd name="connsiteX28" fmla="*/ 281764 w 538066"/>
                  <a:gd name="connsiteY28" fmla="*/ 176905 h 519526"/>
                  <a:gd name="connsiteX29" fmla="*/ 204040 w 538066"/>
                  <a:gd name="connsiteY29" fmla="*/ 120136 h 519526"/>
                  <a:gd name="connsiteX30" fmla="*/ 201659 w 538066"/>
                  <a:gd name="connsiteY30" fmla="*/ 110897 h 519526"/>
                  <a:gd name="connsiteX31" fmla="*/ 121649 w 538066"/>
                  <a:gd name="connsiteY31" fmla="*/ 66225 h 519526"/>
                  <a:gd name="connsiteX32" fmla="*/ 66594 w 538066"/>
                  <a:gd name="connsiteY32" fmla="*/ 134424 h 519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38066" h="519526">
                    <a:moveTo>
                      <a:pt x="411494" y="373882"/>
                    </a:moveTo>
                    <a:cubicBezTo>
                      <a:pt x="411494" y="398457"/>
                      <a:pt x="412923" y="419126"/>
                      <a:pt x="411209" y="439510"/>
                    </a:cubicBezTo>
                    <a:cubicBezTo>
                      <a:pt x="407208" y="488373"/>
                      <a:pt x="366917" y="521615"/>
                      <a:pt x="316244" y="519424"/>
                    </a:cubicBezTo>
                    <a:cubicBezTo>
                      <a:pt x="265190" y="517234"/>
                      <a:pt x="232424" y="486563"/>
                      <a:pt x="229472" y="436938"/>
                    </a:cubicBezTo>
                    <a:cubicBezTo>
                      <a:pt x="228233" y="416554"/>
                      <a:pt x="229281" y="396171"/>
                      <a:pt x="229281" y="374740"/>
                    </a:cubicBezTo>
                    <a:cubicBezTo>
                      <a:pt x="214232" y="369977"/>
                      <a:pt x="202516" y="365881"/>
                      <a:pt x="190514" y="362643"/>
                    </a:cubicBezTo>
                    <a:cubicBezTo>
                      <a:pt x="151367" y="352165"/>
                      <a:pt x="121839" y="329210"/>
                      <a:pt x="106123" y="292063"/>
                    </a:cubicBezTo>
                    <a:cubicBezTo>
                      <a:pt x="97931" y="272822"/>
                      <a:pt x="84311" y="263202"/>
                      <a:pt x="67356" y="253296"/>
                    </a:cubicBezTo>
                    <a:cubicBezTo>
                      <a:pt x="16588" y="223578"/>
                      <a:pt x="-7606" y="168809"/>
                      <a:pt x="2110" y="111373"/>
                    </a:cubicBezTo>
                    <a:cubicBezTo>
                      <a:pt x="11349" y="57081"/>
                      <a:pt x="57260" y="12218"/>
                      <a:pt x="114029" y="1931"/>
                    </a:cubicBezTo>
                    <a:cubicBezTo>
                      <a:pt x="168226" y="-7880"/>
                      <a:pt x="226805" y="20410"/>
                      <a:pt x="254522" y="70416"/>
                    </a:cubicBezTo>
                    <a:cubicBezTo>
                      <a:pt x="261380" y="82703"/>
                      <a:pt x="266429" y="95943"/>
                      <a:pt x="273953" y="112326"/>
                    </a:cubicBezTo>
                    <a:cubicBezTo>
                      <a:pt x="324436" y="112326"/>
                      <a:pt x="375014" y="111088"/>
                      <a:pt x="425496" y="112707"/>
                    </a:cubicBezTo>
                    <a:cubicBezTo>
                      <a:pt x="478074" y="114326"/>
                      <a:pt x="521603" y="147949"/>
                      <a:pt x="532748" y="198146"/>
                    </a:cubicBezTo>
                    <a:cubicBezTo>
                      <a:pt x="547702" y="265583"/>
                      <a:pt x="535510" y="344926"/>
                      <a:pt x="438831" y="366834"/>
                    </a:cubicBezTo>
                    <a:cubicBezTo>
                      <a:pt x="431306" y="368548"/>
                      <a:pt x="423782" y="370739"/>
                      <a:pt x="411399" y="373978"/>
                    </a:cubicBezTo>
                    <a:close/>
                    <a:moveTo>
                      <a:pt x="66499" y="134519"/>
                    </a:moveTo>
                    <a:cubicBezTo>
                      <a:pt x="65927" y="169190"/>
                      <a:pt x="81644" y="195003"/>
                      <a:pt x="118696" y="204623"/>
                    </a:cubicBezTo>
                    <a:cubicBezTo>
                      <a:pt x="144413" y="211291"/>
                      <a:pt x="157082" y="223292"/>
                      <a:pt x="161177" y="248152"/>
                    </a:cubicBezTo>
                    <a:cubicBezTo>
                      <a:pt x="166702" y="282633"/>
                      <a:pt x="188705" y="298730"/>
                      <a:pt x="222137" y="304636"/>
                    </a:cubicBezTo>
                    <a:cubicBezTo>
                      <a:pt x="275858" y="314161"/>
                      <a:pt x="288050" y="329972"/>
                      <a:pt x="289193" y="384455"/>
                    </a:cubicBezTo>
                    <a:cubicBezTo>
                      <a:pt x="289479" y="398743"/>
                      <a:pt x="288336" y="413125"/>
                      <a:pt x="290146" y="427222"/>
                    </a:cubicBezTo>
                    <a:cubicBezTo>
                      <a:pt x="292908" y="447511"/>
                      <a:pt x="304624" y="457321"/>
                      <a:pt x="321388" y="455797"/>
                    </a:cubicBezTo>
                    <a:cubicBezTo>
                      <a:pt x="339009" y="454273"/>
                      <a:pt x="345677" y="442748"/>
                      <a:pt x="346343" y="426746"/>
                    </a:cubicBezTo>
                    <a:cubicBezTo>
                      <a:pt x="346915" y="414078"/>
                      <a:pt x="346534" y="401410"/>
                      <a:pt x="346820" y="388646"/>
                    </a:cubicBezTo>
                    <a:cubicBezTo>
                      <a:pt x="347867" y="333973"/>
                      <a:pt x="364536" y="313875"/>
                      <a:pt x="416733" y="304255"/>
                    </a:cubicBezTo>
                    <a:cubicBezTo>
                      <a:pt x="459786" y="296349"/>
                      <a:pt x="481217" y="272155"/>
                      <a:pt x="478169" y="235103"/>
                    </a:cubicBezTo>
                    <a:cubicBezTo>
                      <a:pt x="475121" y="197860"/>
                      <a:pt x="450833" y="177953"/>
                      <a:pt x="405494" y="177096"/>
                    </a:cubicBezTo>
                    <a:cubicBezTo>
                      <a:pt x="364250" y="176429"/>
                      <a:pt x="323007" y="176905"/>
                      <a:pt x="281764" y="176905"/>
                    </a:cubicBezTo>
                    <a:cubicBezTo>
                      <a:pt x="241187" y="176905"/>
                      <a:pt x="215279" y="157982"/>
                      <a:pt x="204040" y="120136"/>
                    </a:cubicBezTo>
                    <a:cubicBezTo>
                      <a:pt x="203183" y="117088"/>
                      <a:pt x="202802" y="113850"/>
                      <a:pt x="201659" y="110897"/>
                    </a:cubicBezTo>
                    <a:cubicBezTo>
                      <a:pt x="189086" y="77941"/>
                      <a:pt x="155843" y="59367"/>
                      <a:pt x="121649" y="66225"/>
                    </a:cubicBezTo>
                    <a:cubicBezTo>
                      <a:pt x="89264" y="72702"/>
                      <a:pt x="67070" y="100134"/>
                      <a:pt x="66594" y="134424"/>
                    </a:cubicBezTo>
                    <a:close/>
                  </a:path>
                </a:pathLst>
              </a:custGeom>
              <a:solidFill>
                <a:schemeClr val="tx2"/>
              </a:solidFill>
              <a:ln w="9525" cap="flat">
                <a:noFill/>
                <a:prstDash val="solid"/>
                <a:miter/>
              </a:ln>
            </p:spPr>
            <p:txBody>
              <a:bodyPr rtlCol="0" anchor="ctr"/>
              <a:lstStyle/>
              <a:p>
                <a:endParaRPr lang="en-AU" dirty="0"/>
              </a:p>
            </p:txBody>
          </p:sp>
          <p:sp>
            <p:nvSpPr>
              <p:cNvPr id="99" name="Freeform: Shape 98" descr="" title="">
                <a:extLst>
                  <a:ext uri="{FF2B5EF4-FFF2-40B4-BE49-F238E27FC236}">
                    <a16:creationId xmlns:a16="http://schemas.microsoft.com/office/drawing/2014/main" id="{18EFF8A7-0F2C-EDBC-57C9-0A82ED1B1443}"/>
                  </a:ext>
                </a:extLst>
              </p:cNvPr>
              <p:cNvSpPr/>
              <p:nvPr/>
            </p:nvSpPr>
            <p:spPr>
              <a:xfrm>
                <a:off x="6780682" y="1418113"/>
                <a:ext cx="74430" cy="23029"/>
              </a:xfrm>
              <a:custGeom>
                <a:avLst/>
                <a:gdLst>
                  <a:gd name="connsiteX0" fmla="*/ 295386 w 594447"/>
                  <a:gd name="connsiteY0" fmla="*/ 183583 h 183938"/>
                  <a:gd name="connsiteX1" fmla="*/ 52880 w 594447"/>
                  <a:gd name="connsiteY1" fmla="*/ 183583 h 183938"/>
                  <a:gd name="connsiteX2" fmla="*/ 492 w 594447"/>
                  <a:gd name="connsiteY2" fmla="*/ 131196 h 183938"/>
                  <a:gd name="connsiteX3" fmla="*/ 873 w 594447"/>
                  <a:gd name="connsiteY3" fmla="*/ 36136 h 183938"/>
                  <a:gd name="connsiteX4" fmla="*/ 35735 w 594447"/>
                  <a:gd name="connsiteY4" fmla="*/ 513 h 183938"/>
                  <a:gd name="connsiteX5" fmla="*/ 64215 w 594447"/>
                  <a:gd name="connsiteY5" fmla="*/ 227 h 183938"/>
                  <a:gd name="connsiteX6" fmla="*/ 530178 w 594447"/>
                  <a:gd name="connsiteY6" fmla="*/ 227 h 183938"/>
                  <a:gd name="connsiteX7" fmla="*/ 553990 w 594447"/>
                  <a:gd name="connsiteY7" fmla="*/ 417 h 183938"/>
                  <a:gd name="connsiteX8" fmla="*/ 593519 w 594447"/>
                  <a:gd name="connsiteY8" fmla="*/ 40899 h 183938"/>
                  <a:gd name="connsiteX9" fmla="*/ 593519 w 594447"/>
                  <a:gd name="connsiteY9" fmla="*/ 145483 h 183938"/>
                  <a:gd name="connsiteX10" fmla="*/ 552180 w 594447"/>
                  <a:gd name="connsiteY10" fmla="*/ 183583 h 183938"/>
                  <a:gd name="connsiteX11" fmla="*/ 295386 w 594447"/>
                  <a:gd name="connsiteY11" fmla="*/ 183774 h 183938"/>
                  <a:gd name="connsiteX12" fmla="*/ 531320 w 594447"/>
                  <a:gd name="connsiteY12" fmla="*/ 68331 h 183938"/>
                  <a:gd name="connsiteX13" fmla="*/ 68786 w 594447"/>
                  <a:gd name="connsiteY13" fmla="*/ 70236 h 183938"/>
                  <a:gd name="connsiteX14" fmla="*/ 68786 w 594447"/>
                  <a:gd name="connsiteY14" fmla="*/ 114432 h 183938"/>
                  <a:gd name="connsiteX15" fmla="*/ 531320 w 594447"/>
                  <a:gd name="connsiteY15" fmla="*/ 112050 h 183938"/>
                  <a:gd name="connsiteX16" fmla="*/ 531320 w 594447"/>
                  <a:gd name="connsiteY16" fmla="*/ 68235 h 183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94447" h="183938">
                    <a:moveTo>
                      <a:pt x="295386" y="183583"/>
                    </a:moveTo>
                    <a:cubicBezTo>
                      <a:pt x="214519" y="183583"/>
                      <a:pt x="133747" y="183869"/>
                      <a:pt x="52880" y="183583"/>
                    </a:cubicBezTo>
                    <a:cubicBezTo>
                      <a:pt x="7160" y="183393"/>
                      <a:pt x="1159" y="177106"/>
                      <a:pt x="492" y="131196"/>
                    </a:cubicBezTo>
                    <a:cubicBezTo>
                      <a:pt x="111" y="99477"/>
                      <a:pt x="-556" y="67759"/>
                      <a:pt x="873" y="36136"/>
                    </a:cubicBezTo>
                    <a:cubicBezTo>
                      <a:pt x="2016" y="10228"/>
                      <a:pt x="10208" y="2989"/>
                      <a:pt x="35735" y="513"/>
                    </a:cubicBezTo>
                    <a:cubicBezTo>
                      <a:pt x="45165" y="-440"/>
                      <a:pt x="54785" y="227"/>
                      <a:pt x="64215" y="227"/>
                    </a:cubicBezTo>
                    <a:cubicBezTo>
                      <a:pt x="219567" y="227"/>
                      <a:pt x="374920" y="227"/>
                      <a:pt x="530178" y="227"/>
                    </a:cubicBezTo>
                    <a:cubicBezTo>
                      <a:pt x="538083" y="227"/>
                      <a:pt x="546084" y="-154"/>
                      <a:pt x="553990" y="417"/>
                    </a:cubicBezTo>
                    <a:cubicBezTo>
                      <a:pt x="585803" y="2418"/>
                      <a:pt x="592376" y="8228"/>
                      <a:pt x="593519" y="40899"/>
                    </a:cubicBezTo>
                    <a:cubicBezTo>
                      <a:pt x="594757" y="75760"/>
                      <a:pt x="594757" y="110717"/>
                      <a:pt x="593519" y="145483"/>
                    </a:cubicBezTo>
                    <a:cubicBezTo>
                      <a:pt x="592281" y="176916"/>
                      <a:pt x="585327" y="183297"/>
                      <a:pt x="552180" y="183583"/>
                    </a:cubicBezTo>
                    <a:cubicBezTo>
                      <a:pt x="466550" y="184250"/>
                      <a:pt x="381016" y="183774"/>
                      <a:pt x="295386" y="183774"/>
                    </a:cubicBezTo>
                    <a:close/>
                    <a:moveTo>
                      <a:pt x="531320" y="68331"/>
                    </a:moveTo>
                    <a:cubicBezTo>
                      <a:pt x="477504" y="58329"/>
                      <a:pt x="103077" y="60234"/>
                      <a:pt x="68786" y="70236"/>
                    </a:cubicBezTo>
                    <a:lnTo>
                      <a:pt x="68786" y="114432"/>
                    </a:lnTo>
                    <a:cubicBezTo>
                      <a:pt x="123365" y="123671"/>
                      <a:pt x="495792" y="121671"/>
                      <a:pt x="531320" y="112050"/>
                    </a:cubicBezTo>
                    <a:lnTo>
                      <a:pt x="531320" y="68235"/>
                    </a:lnTo>
                    <a:close/>
                  </a:path>
                </a:pathLst>
              </a:custGeom>
              <a:solidFill>
                <a:schemeClr val="bg2"/>
              </a:solidFill>
              <a:ln w="9525" cap="flat">
                <a:noFill/>
                <a:prstDash val="solid"/>
                <a:miter/>
              </a:ln>
            </p:spPr>
            <p:txBody>
              <a:bodyPr rtlCol="0" anchor="ctr"/>
              <a:lstStyle/>
              <a:p>
                <a:endParaRPr lang="en-AU" dirty="0"/>
              </a:p>
            </p:txBody>
          </p:sp>
          <p:sp>
            <p:nvSpPr>
              <p:cNvPr id="100" name="Freeform: Shape 99" descr="" title="">
                <a:extLst>
                  <a:ext uri="{FF2B5EF4-FFF2-40B4-BE49-F238E27FC236}">
                    <a16:creationId xmlns:a16="http://schemas.microsoft.com/office/drawing/2014/main" id="{BCD7368F-06CC-55CD-235A-F8814CE965EF}"/>
                  </a:ext>
                </a:extLst>
              </p:cNvPr>
              <p:cNvSpPr/>
              <p:nvPr/>
            </p:nvSpPr>
            <p:spPr>
              <a:xfrm>
                <a:off x="6780669" y="1449199"/>
                <a:ext cx="33440" cy="22966"/>
              </a:xfrm>
              <a:custGeom>
                <a:avLst/>
                <a:gdLst>
                  <a:gd name="connsiteX0" fmla="*/ 132993 w 267071"/>
                  <a:gd name="connsiteY0" fmla="*/ 183129 h 183437"/>
                  <a:gd name="connsiteX1" fmla="*/ 38029 w 267071"/>
                  <a:gd name="connsiteY1" fmla="*/ 182843 h 183437"/>
                  <a:gd name="connsiteX2" fmla="*/ 881 w 267071"/>
                  <a:gd name="connsiteY2" fmla="*/ 145029 h 183437"/>
                  <a:gd name="connsiteX3" fmla="*/ 976 w 267071"/>
                  <a:gd name="connsiteY3" fmla="*/ 35872 h 183437"/>
                  <a:gd name="connsiteX4" fmla="*/ 35933 w 267071"/>
                  <a:gd name="connsiteY4" fmla="*/ 630 h 183437"/>
                  <a:gd name="connsiteX5" fmla="*/ 230624 w 267071"/>
                  <a:gd name="connsiteY5" fmla="*/ 249 h 183437"/>
                  <a:gd name="connsiteX6" fmla="*/ 265581 w 267071"/>
                  <a:gd name="connsiteY6" fmla="*/ 31491 h 183437"/>
                  <a:gd name="connsiteX7" fmla="*/ 265771 w 267071"/>
                  <a:gd name="connsiteY7" fmla="*/ 150077 h 183437"/>
                  <a:gd name="connsiteX8" fmla="*/ 227862 w 267071"/>
                  <a:gd name="connsiteY8" fmla="*/ 182843 h 183437"/>
                  <a:gd name="connsiteX9" fmla="*/ 132898 w 267071"/>
                  <a:gd name="connsiteY9" fmla="*/ 183129 h 183437"/>
                  <a:gd name="connsiteX10" fmla="*/ 198239 w 267071"/>
                  <a:gd name="connsiteY10" fmla="*/ 119883 h 183437"/>
                  <a:gd name="connsiteX11" fmla="*/ 198239 w 267071"/>
                  <a:gd name="connsiteY11" fmla="*/ 67114 h 183437"/>
                  <a:gd name="connsiteX12" fmla="*/ 68318 w 267071"/>
                  <a:gd name="connsiteY12" fmla="*/ 69305 h 183437"/>
                  <a:gd name="connsiteX13" fmla="*/ 68318 w 267071"/>
                  <a:gd name="connsiteY13" fmla="*/ 119883 h 183437"/>
                  <a:gd name="connsiteX14" fmla="*/ 198239 w 267071"/>
                  <a:gd name="connsiteY14" fmla="*/ 119883 h 183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7071" h="183437">
                    <a:moveTo>
                      <a:pt x="132993" y="183129"/>
                    </a:moveTo>
                    <a:cubicBezTo>
                      <a:pt x="101370" y="183129"/>
                      <a:pt x="69652" y="183986"/>
                      <a:pt x="38029" y="182843"/>
                    </a:cubicBezTo>
                    <a:cubicBezTo>
                      <a:pt x="10216" y="181795"/>
                      <a:pt x="1738" y="173318"/>
                      <a:pt x="881" y="145029"/>
                    </a:cubicBezTo>
                    <a:cubicBezTo>
                      <a:pt x="-262" y="108643"/>
                      <a:pt x="-357" y="72163"/>
                      <a:pt x="976" y="35872"/>
                    </a:cubicBezTo>
                    <a:cubicBezTo>
                      <a:pt x="1929" y="10345"/>
                      <a:pt x="10787" y="1106"/>
                      <a:pt x="35933" y="630"/>
                    </a:cubicBezTo>
                    <a:cubicBezTo>
                      <a:pt x="100798" y="-513"/>
                      <a:pt x="165664" y="249"/>
                      <a:pt x="230624" y="249"/>
                    </a:cubicBezTo>
                    <a:cubicBezTo>
                      <a:pt x="251579" y="249"/>
                      <a:pt x="264628" y="12155"/>
                      <a:pt x="265581" y="31491"/>
                    </a:cubicBezTo>
                    <a:cubicBezTo>
                      <a:pt x="267486" y="70924"/>
                      <a:pt x="267581" y="110644"/>
                      <a:pt x="265771" y="150077"/>
                    </a:cubicBezTo>
                    <a:cubicBezTo>
                      <a:pt x="264628" y="173699"/>
                      <a:pt x="253865" y="181986"/>
                      <a:pt x="227862" y="182843"/>
                    </a:cubicBezTo>
                    <a:cubicBezTo>
                      <a:pt x="196239" y="183891"/>
                      <a:pt x="164521" y="183129"/>
                      <a:pt x="132898" y="183129"/>
                    </a:cubicBezTo>
                    <a:close/>
                    <a:moveTo>
                      <a:pt x="198239" y="119883"/>
                    </a:moveTo>
                    <a:lnTo>
                      <a:pt x="198239" y="67114"/>
                    </a:lnTo>
                    <a:cubicBezTo>
                      <a:pt x="153281" y="65019"/>
                      <a:pt x="111466" y="61685"/>
                      <a:pt x="68318" y="69305"/>
                    </a:cubicBezTo>
                    <a:lnTo>
                      <a:pt x="68318" y="119883"/>
                    </a:lnTo>
                    <a:lnTo>
                      <a:pt x="198239" y="119883"/>
                    </a:lnTo>
                    <a:close/>
                  </a:path>
                </a:pathLst>
              </a:custGeom>
              <a:solidFill>
                <a:schemeClr val="bg2"/>
              </a:solidFill>
              <a:ln w="9525" cap="flat">
                <a:noFill/>
                <a:prstDash val="solid"/>
                <a:miter/>
              </a:ln>
            </p:spPr>
            <p:txBody>
              <a:bodyPr rtlCol="0" anchor="ctr"/>
              <a:lstStyle/>
              <a:p>
                <a:endParaRPr lang="en-AU" dirty="0"/>
              </a:p>
            </p:txBody>
          </p:sp>
          <p:sp>
            <p:nvSpPr>
              <p:cNvPr id="101" name="Freeform: Shape 100" descr="" title="">
                <a:extLst>
                  <a:ext uri="{FF2B5EF4-FFF2-40B4-BE49-F238E27FC236}">
                    <a16:creationId xmlns:a16="http://schemas.microsoft.com/office/drawing/2014/main" id="{9C7EF6E5-BCB4-F352-54F6-CF46473F017B}"/>
                  </a:ext>
                </a:extLst>
              </p:cNvPr>
              <p:cNvSpPr/>
              <p:nvPr/>
            </p:nvSpPr>
            <p:spPr>
              <a:xfrm>
                <a:off x="6780678" y="1480233"/>
                <a:ext cx="33487" cy="23007"/>
              </a:xfrm>
              <a:custGeom>
                <a:avLst/>
                <a:gdLst>
                  <a:gd name="connsiteX0" fmla="*/ 131112 w 267450"/>
                  <a:gd name="connsiteY0" fmla="*/ 183380 h 183763"/>
                  <a:gd name="connsiteX1" fmla="*/ 36243 w 267450"/>
                  <a:gd name="connsiteY1" fmla="*/ 182999 h 183763"/>
                  <a:gd name="connsiteX2" fmla="*/ 1000 w 267450"/>
                  <a:gd name="connsiteY2" fmla="*/ 148423 h 183763"/>
                  <a:gd name="connsiteX3" fmla="*/ 1000 w 267450"/>
                  <a:gd name="connsiteY3" fmla="*/ 39362 h 183763"/>
                  <a:gd name="connsiteX4" fmla="*/ 38052 w 267450"/>
                  <a:gd name="connsiteY4" fmla="*/ 786 h 183763"/>
                  <a:gd name="connsiteX5" fmla="*/ 227790 w 267450"/>
                  <a:gd name="connsiteY5" fmla="*/ 786 h 183763"/>
                  <a:gd name="connsiteX6" fmla="*/ 266367 w 267450"/>
                  <a:gd name="connsiteY6" fmla="*/ 38695 h 183763"/>
                  <a:gd name="connsiteX7" fmla="*/ 266462 w 267450"/>
                  <a:gd name="connsiteY7" fmla="*/ 143089 h 183763"/>
                  <a:gd name="connsiteX8" fmla="*/ 226076 w 267450"/>
                  <a:gd name="connsiteY8" fmla="*/ 183285 h 183763"/>
                  <a:gd name="connsiteX9" fmla="*/ 131207 w 267450"/>
                  <a:gd name="connsiteY9" fmla="*/ 183475 h 183763"/>
                  <a:gd name="connsiteX10" fmla="*/ 65008 w 267450"/>
                  <a:gd name="connsiteY10" fmla="*/ 67651 h 183763"/>
                  <a:gd name="connsiteX11" fmla="*/ 68628 w 267450"/>
                  <a:gd name="connsiteY11" fmla="*/ 119944 h 183763"/>
                  <a:gd name="connsiteX12" fmla="*/ 200739 w 267450"/>
                  <a:gd name="connsiteY12" fmla="*/ 119944 h 183763"/>
                  <a:gd name="connsiteX13" fmla="*/ 194167 w 267450"/>
                  <a:gd name="connsiteY13" fmla="*/ 67651 h 183763"/>
                  <a:gd name="connsiteX14" fmla="*/ 65008 w 267450"/>
                  <a:gd name="connsiteY14" fmla="*/ 67651 h 18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7450" h="183763">
                    <a:moveTo>
                      <a:pt x="131112" y="183380"/>
                    </a:moveTo>
                    <a:cubicBezTo>
                      <a:pt x="99489" y="183380"/>
                      <a:pt x="67770" y="184332"/>
                      <a:pt x="36243" y="182999"/>
                    </a:cubicBezTo>
                    <a:cubicBezTo>
                      <a:pt x="10430" y="181951"/>
                      <a:pt x="1953" y="173760"/>
                      <a:pt x="1000" y="148423"/>
                    </a:cubicBezTo>
                    <a:cubicBezTo>
                      <a:pt x="-333" y="112133"/>
                      <a:pt x="-333" y="75652"/>
                      <a:pt x="1000" y="39362"/>
                    </a:cubicBezTo>
                    <a:cubicBezTo>
                      <a:pt x="1953" y="11644"/>
                      <a:pt x="11573" y="1167"/>
                      <a:pt x="38052" y="786"/>
                    </a:cubicBezTo>
                    <a:cubicBezTo>
                      <a:pt x="101298" y="-262"/>
                      <a:pt x="164544" y="-262"/>
                      <a:pt x="227790" y="786"/>
                    </a:cubicBezTo>
                    <a:cubicBezTo>
                      <a:pt x="254270" y="1262"/>
                      <a:pt x="265224" y="12311"/>
                      <a:pt x="266367" y="38695"/>
                    </a:cubicBezTo>
                    <a:cubicBezTo>
                      <a:pt x="267891" y="73461"/>
                      <a:pt x="267700" y="108323"/>
                      <a:pt x="266462" y="143089"/>
                    </a:cubicBezTo>
                    <a:cubicBezTo>
                      <a:pt x="265319" y="173379"/>
                      <a:pt x="255984" y="182332"/>
                      <a:pt x="226076" y="183285"/>
                    </a:cubicBezTo>
                    <a:cubicBezTo>
                      <a:pt x="194453" y="184237"/>
                      <a:pt x="162830" y="183475"/>
                      <a:pt x="131207" y="183475"/>
                    </a:cubicBezTo>
                    <a:close/>
                    <a:moveTo>
                      <a:pt x="65008" y="67651"/>
                    </a:moveTo>
                    <a:cubicBezTo>
                      <a:pt x="66437" y="88987"/>
                      <a:pt x="67485" y="104037"/>
                      <a:pt x="68628" y="119944"/>
                    </a:cubicBezTo>
                    <a:lnTo>
                      <a:pt x="200739" y="119944"/>
                    </a:lnTo>
                    <a:cubicBezTo>
                      <a:pt x="199025" y="100036"/>
                      <a:pt x="207693" y="82701"/>
                      <a:pt x="194167" y="67651"/>
                    </a:cubicBezTo>
                    <a:lnTo>
                      <a:pt x="65008" y="67651"/>
                    </a:lnTo>
                    <a:close/>
                  </a:path>
                </a:pathLst>
              </a:custGeom>
              <a:solidFill>
                <a:schemeClr val="bg2"/>
              </a:solidFill>
              <a:ln w="9525" cap="flat">
                <a:noFill/>
                <a:prstDash val="solid"/>
                <a:miter/>
              </a:ln>
            </p:spPr>
            <p:txBody>
              <a:bodyPr rtlCol="0" anchor="ctr"/>
              <a:lstStyle/>
              <a:p>
                <a:endParaRPr lang="en-AU" dirty="0"/>
              </a:p>
            </p:txBody>
          </p:sp>
          <p:sp>
            <p:nvSpPr>
              <p:cNvPr id="102" name="Freeform: Shape 101" descr="" title="">
                <a:extLst>
                  <a:ext uri="{FF2B5EF4-FFF2-40B4-BE49-F238E27FC236}">
                    <a16:creationId xmlns:a16="http://schemas.microsoft.com/office/drawing/2014/main" id="{6D1F9CEF-B395-0D2D-693E-B46779F16078}"/>
                  </a:ext>
                </a:extLst>
              </p:cNvPr>
              <p:cNvSpPr/>
              <p:nvPr/>
            </p:nvSpPr>
            <p:spPr>
              <a:xfrm>
                <a:off x="6822129" y="1449163"/>
                <a:ext cx="32985" cy="22995"/>
              </a:xfrm>
              <a:custGeom>
                <a:avLst/>
                <a:gdLst>
                  <a:gd name="connsiteX0" fmla="*/ 127528 w 263438"/>
                  <a:gd name="connsiteY0" fmla="*/ 183416 h 183663"/>
                  <a:gd name="connsiteX1" fmla="*/ 41994 w 263438"/>
                  <a:gd name="connsiteY1" fmla="*/ 183226 h 183663"/>
                  <a:gd name="connsiteX2" fmla="*/ 941 w 263438"/>
                  <a:gd name="connsiteY2" fmla="*/ 144935 h 183663"/>
                  <a:gd name="connsiteX3" fmla="*/ 1131 w 263438"/>
                  <a:gd name="connsiteY3" fmla="*/ 35588 h 183663"/>
                  <a:gd name="connsiteX4" fmla="*/ 36183 w 263438"/>
                  <a:gd name="connsiteY4" fmla="*/ 822 h 183663"/>
                  <a:gd name="connsiteX5" fmla="*/ 226302 w 263438"/>
                  <a:gd name="connsiteY5" fmla="*/ 822 h 183663"/>
                  <a:gd name="connsiteX6" fmla="*/ 262212 w 263438"/>
                  <a:gd name="connsiteY6" fmla="*/ 34540 h 183663"/>
                  <a:gd name="connsiteX7" fmla="*/ 262307 w 263438"/>
                  <a:gd name="connsiteY7" fmla="*/ 148555 h 183663"/>
                  <a:gd name="connsiteX8" fmla="*/ 227350 w 263438"/>
                  <a:gd name="connsiteY8" fmla="*/ 183035 h 183663"/>
                  <a:gd name="connsiteX9" fmla="*/ 127528 w 263438"/>
                  <a:gd name="connsiteY9" fmla="*/ 183321 h 183663"/>
                  <a:gd name="connsiteX10" fmla="*/ 127528 w 263438"/>
                  <a:gd name="connsiteY10" fmla="*/ 183321 h 183663"/>
                  <a:gd name="connsiteX11" fmla="*/ 198394 w 263438"/>
                  <a:gd name="connsiteY11" fmla="*/ 118837 h 183663"/>
                  <a:gd name="connsiteX12" fmla="*/ 195822 w 263438"/>
                  <a:gd name="connsiteY12" fmla="*/ 68354 h 183663"/>
                  <a:gd name="connsiteX13" fmla="*/ 63139 w 263438"/>
                  <a:gd name="connsiteY13" fmla="*/ 68354 h 183663"/>
                  <a:gd name="connsiteX14" fmla="*/ 66092 w 263438"/>
                  <a:gd name="connsiteY14" fmla="*/ 122075 h 183663"/>
                  <a:gd name="connsiteX15" fmla="*/ 198394 w 263438"/>
                  <a:gd name="connsiteY15" fmla="*/ 118932 h 183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3438" h="183663">
                    <a:moveTo>
                      <a:pt x="127528" y="183416"/>
                    </a:moveTo>
                    <a:cubicBezTo>
                      <a:pt x="99048" y="183416"/>
                      <a:pt x="70473" y="184083"/>
                      <a:pt x="41994" y="183226"/>
                    </a:cubicBezTo>
                    <a:cubicBezTo>
                      <a:pt x="8942" y="182273"/>
                      <a:pt x="1989" y="176272"/>
                      <a:pt x="941" y="144935"/>
                    </a:cubicBezTo>
                    <a:cubicBezTo>
                      <a:pt x="-297" y="108550"/>
                      <a:pt x="-393" y="71974"/>
                      <a:pt x="1131" y="35588"/>
                    </a:cubicBezTo>
                    <a:cubicBezTo>
                      <a:pt x="2179" y="9204"/>
                      <a:pt x="9894" y="1203"/>
                      <a:pt x="36183" y="822"/>
                    </a:cubicBezTo>
                    <a:cubicBezTo>
                      <a:pt x="99525" y="-321"/>
                      <a:pt x="162961" y="-226"/>
                      <a:pt x="226302" y="822"/>
                    </a:cubicBezTo>
                    <a:cubicBezTo>
                      <a:pt x="253353" y="1298"/>
                      <a:pt x="261164" y="8537"/>
                      <a:pt x="262212" y="34540"/>
                    </a:cubicBezTo>
                    <a:cubicBezTo>
                      <a:pt x="263831" y="72545"/>
                      <a:pt x="263831" y="110645"/>
                      <a:pt x="262307" y="148555"/>
                    </a:cubicBezTo>
                    <a:cubicBezTo>
                      <a:pt x="261259" y="175510"/>
                      <a:pt x="254115" y="182083"/>
                      <a:pt x="227350" y="183035"/>
                    </a:cubicBezTo>
                    <a:cubicBezTo>
                      <a:pt x="194108" y="184178"/>
                      <a:pt x="160770" y="183321"/>
                      <a:pt x="127528" y="183321"/>
                    </a:cubicBezTo>
                    <a:lnTo>
                      <a:pt x="127528" y="183321"/>
                    </a:lnTo>
                    <a:close/>
                    <a:moveTo>
                      <a:pt x="198394" y="118837"/>
                    </a:moveTo>
                    <a:cubicBezTo>
                      <a:pt x="202776" y="99977"/>
                      <a:pt x="206490" y="83404"/>
                      <a:pt x="195822" y="68354"/>
                    </a:cubicBezTo>
                    <a:lnTo>
                      <a:pt x="63139" y="68354"/>
                    </a:lnTo>
                    <a:cubicBezTo>
                      <a:pt x="64187" y="87785"/>
                      <a:pt x="65139" y="103978"/>
                      <a:pt x="66092" y="122075"/>
                    </a:cubicBezTo>
                    <a:cubicBezTo>
                      <a:pt x="113717" y="122361"/>
                      <a:pt x="155913" y="126933"/>
                      <a:pt x="198394" y="118932"/>
                    </a:cubicBezTo>
                    <a:close/>
                  </a:path>
                </a:pathLst>
              </a:custGeom>
              <a:solidFill>
                <a:schemeClr val="bg2"/>
              </a:solidFill>
              <a:ln w="9525" cap="flat">
                <a:noFill/>
                <a:prstDash val="solid"/>
                <a:miter/>
              </a:ln>
            </p:spPr>
            <p:txBody>
              <a:bodyPr rtlCol="0" anchor="ctr"/>
              <a:lstStyle/>
              <a:p>
                <a:endParaRPr lang="en-AU" dirty="0"/>
              </a:p>
            </p:txBody>
          </p:sp>
          <p:sp>
            <p:nvSpPr>
              <p:cNvPr id="103" name="Freeform: Shape 102" descr="" title="">
                <a:extLst>
                  <a:ext uri="{FF2B5EF4-FFF2-40B4-BE49-F238E27FC236}">
                    <a16:creationId xmlns:a16="http://schemas.microsoft.com/office/drawing/2014/main" id="{E14E9C83-FFB0-F10E-8E7D-33C349FB80A3}"/>
                  </a:ext>
                </a:extLst>
              </p:cNvPr>
              <p:cNvSpPr/>
              <p:nvPr/>
            </p:nvSpPr>
            <p:spPr>
              <a:xfrm>
                <a:off x="6822130" y="1480248"/>
                <a:ext cx="32930" cy="22981"/>
              </a:xfrm>
              <a:custGeom>
                <a:avLst/>
                <a:gdLst>
                  <a:gd name="connsiteX0" fmla="*/ 134664 w 263002"/>
                  <a:gd name="connsiteY0" fmla="*/ 183261 h 183557"/>
                  <a:gd name="connsiteX1" fmla="*/ 39605 w 263002"/>
                  <a:gd name="connsiteY1" fmla="*/ 183071 h 183557"/>
                  <a:gd name="connsiteX2" fmla="*/ 933 w 263002"/>
                  <a:gd name="connsiteY2" fmla="*/ 147257 h 183557"/>
                  <a:gd name="connsiteX3" fmla="*/ 1219 w 263002"/>
                  <a:gd name="connsiteY3" fmla="*/ 33242 h 183557"/>
                  <a:gd name="connsiteX4" fmla="*/ 33604 w 263002"/>
                  <a:gd name="connsiteY4" fmla="*/ 857 h 183557"/>
                  <a:gd name="connsiteX5" fmla="*/ 228486 w 263002"/>
                  <a:gd name="connsiteY5" fmla="*/ 857 h 183557"/>
                  <a:gd name="connsiteX6" fmla="*/ 261728 w 263002"/>
                  <a:gd name="connsiteY6" fmla="*/ 32195 h 183557"/>
                  <a:gd name="connsiteX7" fmla="*/ 261918 w 263002"/>
                  <a:gd name="connsiteY7" fmla="*/ 150971 h 183557"/>
                  <a:gd name="connsiteX8" fmla="*/ 229629 w 263002"/>
                  <a:gd name="connsiteY8" fmla="*/ 182880 h 183557"/>
                  <a:gd name="connsiteX9" fmla="*/ 134569 w 263002"/>
                  <a:gd name="connsiteY9" fmla="*/ 183166 h 183557"/>
                  <a:gd name="connsiteX10" fmla="*/ 134569 w 263002"/>
                  <a:gd name="connsiteY10" fmla="*/ 183452 h 183557"/>
                  <a:gd name="connsiteX11" fmla="*/ 65322 w 263002"/>
                  <a:gd name="connsiteY11" fmla="*/ 122777 h 183557"/>
                  <a:gd name="connsiteX12" fmla="*/ 202578 w 263002"/>
                  <a:gd name="connsiteY12" fmla="*/ 120587 h 183557"/>
                  <a:gd name="connsiteX13" fmla="*/ 200006 w 263002"/>
                  <a:gd name="connsiteY13" fmla="*/ 67913 h 183557"/>
                  <a:gd name="connsiteX14" fmla="*/ 65322 w 263002"/>
                  <a:gd name="connsiteY14" fmla="*/ 67913 h 183557"/>
                  <a:gd name="connsiteX15" fmla="*/ 65322 w 263002"/>
                  <a:gd name="connsiteY15" fmla="*/ 122873 h 183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3002" h="183557">
                    <a:moveTo>
                      <a:pt x="134664" y="183261"/>
                    </a:moveTo>
                    <a:cubicBezTo>
                      <a:pt x="102946" y="183261"/>
                      <a:pt x="71228" y="184023"/>
                      <a:pt x="39605" y="183071"/>
                    </a:cubicBezTo>
                    <a:cubicBezTo>
                      <a:pt x="9220" y="182118"/>
                      <a:pt x="1981" y="175927"/>
                      <a:pt x="933" y="147257"/>
                    </a:cubicBezTo>
                    <a:cubicBezTo>
                      <a:pt x="-400" y="109252"/>
                      <a:pt x="-305" y="71152"/>
                      <a:pt x="1219" y="33242"/>
                    </a:cubicBezTo>
                    <a:cubicBezTo>
                      <a:pt x="2172" y="10192"/>
                      <a:pt x="10839" y="1238"/>
                      <a:pt x="33604" y="857"/>
                    </a:cubicBezTo>
                    <a:cubicBezTo>
                      <a:pt x="98565" y="-286"/>
                      <a:pt x="163525" y="-286"/>
                      <a:pt x="228486" y="857"/>
                    </a:cubicBezTo>
                    <a:cubicBezTo>
                      <a:pt x="252203" y="1238"/>
                      <a:pt x="260775" y="9144"/>
                      <a:pt x="261728" y="32195"/>
                    </a:cubicBezTo>
                    <a:cubicBezTo>
                      <a:pt x="263442" y="71723"/>
                      <a:pt x="263347" y="111442"/>
                      <a:pt x="261918" y="150971"/>
                    </a:cubicBezTo>
                    <a:cubicBezTo>
                      <a:pt x="260966" y="174974"/>
                      <a:pt x="253441" y="181832"/>
                      <a:pt x="229629" y="182880"/>
                    </a:cubicBezTo>
                    <a:cubicBezTo>
                      <a:pt x="198006" y="184213"/>
                      <a:pt x="166287" y="183166"/>
                      <a:pt x="134569" y="183166"/>
                    </a:cubicBezTo>
                    <a:cubicBezTo>
                      <a:pt x="134569" y="183166"/>
                      <a:pt x="134569" y="183356"/>
                      <a:pt x="134569" y="183452"/>
                    </a:cubicBezTo>
                    <a:close/>
                    <a:moveTo>
                      <a:pt x="65322" y="122777"/>
                    </a:moveTo>
                    <a:cubicBezTo>
                      <a:pt x="113900" y="122301"/>
                      <a:pt x="157048" y="125158"/>
                      <a:pt x="202578" y="120587"/>
                    </a:cubicBezTo>
                    <a:cubicBezTo>
                      <a:pt x="201625" y="100108"/>
                      <a:pt x="200863" y="84963"/>
                      <a:pt x="200006" y="67913"/>
                    </a:cubicBezTo>
                    <a:lnTo>
                      <a:pt x="65322" y="67913"/>
                    </a:lnTo>
                    <a:lnTo>
                      <a:pt x="65322" y="122873"/>
                    </a:lnTo>
                    <a:close/>
                  </a:path>
                </a:pathLst>
              </a:custGeom>
              <a:solidFill>
                <a:schemeClr val="bg2"/>
              </a:solidFill>
              <a:ln w="9525" cap="flat">
                <a:noFill/>
                <a:prstDash val="solid"/>
                <a:miter/>
              </a:ln>
            </p:spPr>
            <p:txBody>
              <a:bodyPr rtlCol="0" anchor="ctr"/>
              <a:lstStyle/>
              <a:p>
                <a:endParaRPr lang="en-AU" dirty="0"/>
              </a:p>
            </p:txBody>
          </p:sp>
          <p:sp>
            <p:nvSpPr>
              <p:cNvPr id="104" name="Freeform: Shape 103" descr="" title="">
                <a:extLst>
                  <a:ext uri="{FF2B5EF4-FFF2-40B4-BE49-F238E27FC236}">
                    <a16:creationId xmlns:a16="http://schemas.microsoft.com/office/drawing/2014/main" id="{4FDD9435-74B3-11C6-5C9B-B499C136FC67}"/>
                  </a:ext>
                </a:extLst>
              </p:cNvPr>
              <p:cNvSpPr/>
              <p:nvPr/>
            </p:nvSpPr>
            <p:spPr>
              <a:xfrm>
                <a:off x="6627264" y="1510313"/>
                <a:ext cx="119742" cy="8210"/>
              </a:xfrm>
              <a:custGeom>
                <a:avLst/>
                <a:gdLst>
                  <a:gd name="connsiteX0" fmla="*/ 477696 w 956334"/>
                  <a:gd name="connsiteY0" fmla="*/ 90 h 65574"/>
                  <a:gd name="connsiteX1" fmla="*/ 886794 w 956334"/>
                  <a:gd name="connsiteY1" fmla="*/ 90 h 65574"/>
                  <a:gd name="connsiteX2" fmla="*/ 924799 w 956334"/>
                  <a:gd name="connsiteY2" fmla="*/ 852 h 65574"/>
                  <a:gd name="connsiteX3" fmla="*/ 956136 w 956334"/>
                  <a:gd name="connsiteY3" fmla="*/ 31237 h 65574"/>
                  <a:gd name="connsiteX4" fmla="*/ 923180 w 956334"/>
                  <a:gd name="connsiteY4" fmla="*/ 64860 h 65574"/>
                  <a:gd name="connsiteX5" fmla="*/ 899463 w 956334"/>
                  <a:gd name="connsiteY5" fmla="*/ 65432 h 65574"/>
                  <a:gd name="connsiteX6" fmla="*/ 57453 w 956334"/>
                  <a:gd name="connsiteY6" fmla="*/ 65432 h 65574"/>
                  <a:gd name="connsiteX7" fmla="*/ 24401 w 956334"/>
                  <a:gd name="connsiteY7" fmla="*/ 63241 h 65574"/>
                  <a:gd name="connsiteX8" fmla="*/ 17 w 956334"/>
                  <a:gd name="connsiteY8" fmla="*/ 31999 h 65574"/>
                  <a:gd name="connsiteX9" fmla="*/ 25925 w 956334"/>
                  <a:gd name="connsiteY9" fmla="*/ 1805 h 65574"/>
                  <a:gd name="connsiteX10" fmla="*/ 63834 w 956334"/>
                  <a:gd name="connsiteY10" fmla="*/ 185 h 65574"/>
                  <a:gd name="connsiteX11" fmla="*/ 477696 w 956334"/>
                  <a:gd name="connsiteY11" fmla="*/ 185 h 65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6334" h="65574">
                    <a:moveTo>
                      <a:pt x="477696" y="90"/>
                    </a:moveTo>
                    <a:cubicBezTo>
                      <a:pt x="614094" y="90"/>
                      <a:pt x="750492" y="90"/>
                      <a:pt x="886794" y="90"/>
                    </a:cubicBezTo>
                    <a:cubicBezTo>
                      <a:pt x="899463" y="90"/>
                      <a:pt x="912226" y="-386"/>
                      <a:pt x="924799" y="852"/>
                    </a:cubicBezTo>
                    <a:cubicBezTo>
                      <a:pt x="942801" y="2566"/>
                      <a:pt x="953850" y="13520"/>
                      <a:pt x="956136" y="31237"/>
                    </a:cubicBezTo>
                    <a:cubicBezTo>
                      <a:pt x="958232" y="47334"/>
                      <a:pt x="943468" y="62003"/>
                      <a:pt x="923180" y="64860"/>
                    </a:cubicBezTo>
                    <a:cubicBezTo>
                      <a:pt x="915369" y="66003"/>
                      <a:pt x="907368" y="65432"/>
                      <a:pt x="899463" y="65432"/>
                    </a:cubicBezTo>
                    <a:cubicBezTo>
                      <a:pt x="618761" y="65432"/>
                      <a:pt x="338059" y="65432"/>
                      <a:pt x="57453" y="65432"/>
                    </a:cubicBezTo>
                    <a:cubicBezTo>
                      <a:pt x="46404" y="65432"/>
                      <a:pt x="34974" y="65908"/>
                      <a:pt x="24401" y="63241"/>
                    </a:cubicBezTo>
                    <a:cubicBezTo>
                      <a:pt x="9161" y="59431"/>
                      <a:pt x="-459" y="47715"/>
                      <a:pt x="17" y="31999"/>
                    </a:cubicBezTo>
                    <a:cubicBezTo>
                      <a:pt x="493" y="16473"/>
                      <a:pt x="10399" y="4853"/>
                      <a:pt x="25925" y="1805"/>
                    </a:cubicBezTo>
                    <a:cubicBezTo>
                      <a:pt x="38212" y="-577"/>
                      <a:pt x="51166" y="185"/>
                      <a:pt x="63834" y="185"/>
                    </a:cubicBezTo>
                    <a:cubicBezTo>
                      <a:pt x="201756" y="185"/>
                      <a:pt x="339774" y="185"/>
                      <a:pt x="477696" y="185"/>
                    </a:cubicBezTo>
                    <a:close/>
                  </a:path>
                </a:pathLst>
              </a:custGeom>
              <a:solidFill>
                <a:schemeClr val="bg2"/>
              </a:solidFill>
              <a:ln w="9525" cap="flat">
                <a:noFill/>
                <a:prstDash val="solid"/>
                <a:miter/>
              </a:ln>
            </p:spPr>
            <p:txBody>
              <a:bodyPr rtlCol="0" anchor="ctr"/>
              <a:lstStyle/>
              <a:p>
                <a:endParaRPr lang="en-AU" dirty="0"/>
              </a:p>
            </p:txBody>
          </p:sp>
          <p:sp>
            <p:nvSpPr>
              <p:cNvPr id="105" name="Freeform: Shape 104" descr="" title="">
                <a:extLst>
                  <a:ext uri="{FF2B5EF4-FFF2-40B4-BE49-F238E27FC236}">
                    <a16:creationId xmlns:a16="http://schemas.microsoft.com/office/drawing/2014/main" id="{05653E03-A55E-D0EE-50C9-ABC027408882}"/>
                  </a:ext>
                </a:extLst>
              </p:cNvPr>
              <p:cNvSpPr/>
              <p:nvPr/>
            </p:nvSpPr>
            <p:spPr>
              <a:xfrm>
                <a:off x="6667540" y="1478969"/>
                <a:ext cx="22427" cy="21885"/>
              </a:xfrm>
              <a:custGeom>
                <a:avLst/>
                <a:gdLst>
                  <a:gd name="connsiteX0" fmla="*/ 86583 w 179119"/>
                  <a:gd name="connsiteY0" fmla="*/ 174427 h 174798"/>
                  <a:gd name="connsiteX1" fmla="*/ 39149 w 179119"/>
                  <a:gd name="connsiteY1" fmla="*/ 174236 h 174798"/>
                  <a:gd name="connsiteX2" fmla="*/ 1525 w 179119"/>
                  <a:gd name="connsiteY2" fmla="*/ 140327 h 174798"/>
                  <a:gd name="connsiteX3" fmla="*/ 1334 w 179119"/>
                  <a:gd name="connsiteY3" fmla="*/ 36124 h 174798"/>
                  <a:gd name="connsiteX4" fmla="*/ 37815 w 179119"/>
                  <a:gd name="connsiteY4" fmla="*/ 1072 h 174798"/>
                  <a:gd name="connsiteX5" fmla="*/ 142114 w 179119"/>
                  <a:gd name="connsiteY5" fmla="*/ 1072 h 174798"/>
                  <a:gd name="connsiteX6" fmla="*/ 177737 w 179119"/>
                  <a:gd name="connsiteY6" fmla="*/ 37076 h 174798"/>
                  <a:gd name="connsiteX7" fmla="*/ 177928 w 179119"/>
                  <a:gd name="connsiteY7" fmla="*/ 136612 h 174798"/>
                  <a:gd name="connsiteX8" fmla="*/ 138685 w 179119"/>
                  <a:gd name="connsiteY8" fmla="*/ 174236 h 174798"/>
                  <a:gd name="connsiteX9" fmla="*/ 86583 w 179119"/>
                  <a:gd name="connsiteY9" fmla="*/ 174427 h 174798"/>
                  <a:gd name="connsiteX10" fmla="*/ 110110 w 179119"/>
                  <a:gd name="connsiteY10" fmla="*/ 68985 h 174798"/>
                  <a:gd name="connsiteX11" fmla="*/ 66104 w 179119"/>
                  <a:gd name="connsiteY11" fmla="*/ 68985 h 174798"/>
                  <a:gd name="connsiteX12" fmla="*/ 68962 w 179119"/>
                  <a:gd name="connsiteY12" fmla="*/ 110514 h 174798"/>
                  <a:gd name="connsiteX13" fmla="*/ 112396 w 179119"/>
                  <a:gd name="connsiteY13" fmla="*/ 105370 h 174798"/>
                  <a:gd name="connsiteX14" fmla="*/ 110110 w 179119"/>
                  <a:gd name="connsiteY14" fmla="*/ 68985 h 174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9119" h="174798">
                    <a:moveTo>
                      <a:pt x="86583" y="174427"/>
                    </a:moveTo>
                    <a:cubicBezTo>
                      <a:pt x="70772" y="174427"/>
                      <a:pt x="54865" y="175284"/>
                      <a:pt x="39149" y="174236"/>
                    </a:cubicBezTo>
                    <a:cubicBezTo>
                      <a:pt x="14669" y="172522"/>
                      <a:pt x="2858" y="163378"/>
                      <a:pt x="1525" y="140327"/>
                    </a:cubicBezTo>
                    <a:cubicBezTo>
                      <a:pt x="-475" y="105656"/>
                      <a:pt x="-475" y="70795"/>
                      <a:pt x="1334" y="36124"/>
                    </a:cubicBezTo>
                    <a:cubicBezTo>
                      <a:pt x="2573" y="12406"/>
                      <a:pt x="13812" y="2119"/>
                      <a:pt x="37815" y="1072"/>
                    </a:cubicBezTo>
                    <a:cubicBezTo>
                      <a:pt x="72486" y="-357"/>
                      <a:pt x="107348" y="-357"/>
                      <a:pt x="142114" y="1072"/>
                    </a:cubicBezTo>
                    <a:cubicBezTo>
                      <a:pt x="165355" y="2024"/>
                      <a:pt x="176499" y="13073"/>
                      <a:pt x="177737" y="37076"/>
                    </a:cubicBezTo>
                    <a:cubicBezTo>
                      <a:pt x="179547" y="70128"/>
                      <a:pt x="179547" y="103465"/>
                      <a:pt x="177928" y="136612"/>
                    </a:cubicBezTo>
                    <a:cubicBezTo>
                      <a:pt x="176594" y="162425"/>
                      <a:pt x="164879" y="172617"/>
                      <a:pt x="138685" y="174236"/>
                    </a:cubicBezTo>
                    <a:cubicBezTo>
                      <a:pt x="121349" y="175379"/>
                      <a:pt x="103919" y="174427"/>
                      <a:pt x="86583" y="174427"/>
                    </a:cubicBezTo>
                    <a:close/>
                    <a:moveTo>
                      <a:pt x="110110" y="68985"/>
                    </a:moveTo>
                    <a:lnTo>
                      <a:pt x="66104" y="68985"/>
                    </a:lnTo>
                    <a:cubicBezTo>
                      <a:pt x="67152" y="83844"/>
                      <a:pt x="67914" y="95369"/>
                      <a:pt x="68962" y="110514"/>
                    </a:cubicBezTo>
                    <a:cubicBezTo>
                      <a:pt x="85059" y="108609"/>
                      <a:pt x="97918" y="107085"/>
                      <a:pt x="112396" y="105370"/>
                    </a:cubicBezTo>
                    <a:cubicBezTo>
                      <a:pt x="111539" y="90988"/>
                      <a:pt x="110872" y="80796"/>
                      <a:pt x="110110" y="68985"/>
                    </a:cubicBezTo>
                    <a:close/>
                  </a:path>
                </a:pathLst>
              </a:custGeom>
              <a:solidFill>
                <a:schemeClr val="bg2"/>
              </a:solidFill>
              <a:ln w="9525" cap="flat">
                <a:noFill/>
                <a:prstDash val="solid"/>
                <a:miter/>
              </a:ln>
            </p:spPr>
            <p:txBody>
              <a:bodyPr rtlCol="0" anchor="ctr"/>
              <a:lstStyle/>
              <a:p>
                <a:endParaRPr lang="en-AU" dirty="0"/>
              </a:p>
            </p:txBody>
          </p:sp>
          <p:sp>
            <p:nvSpPr>
              <p:cNvPr id="106" name="Freeform: Shape 105" descr="" title="">
                <a:extLst>
                  <a:ext uri="{FF2B5EF4-FFF2-40B4-BE49-F238E27FC236}">
                    <a16:creationId xmlns:a16="http://schemas.microsoft.com/office/drawing/2014/main" id="{C6B1C9E0-EE15-8D71-5F59-E94C900AB908}"/>
                  </a:ext>
                </a:extLst>
              </p:cNvPr>
              <p:cNvSpPr/>
              <p:nvPr/>
            </p:nvSpPr>
            <p:spPr>
              <a:xfrm>
                <a:off x="6696120" y="1478948"/>
                <a:ext cx="22442" cy="21902"/>
              </a:xfrm>
              <a:custGeom>
                <a:avLst/>
                <a:gdLst>
                  <a:gd name="connsiteX0" fmla="*/ 90452 w 179237"/>
                  <a:gd name="connsiteY0" fmla="*/ 174688 h 174935"/>
                  <a:gd name="connsiteX1" fmla="*/ 43018 w 179237"/>
                  <a:gd name="connsiteY1" fmla="*/ 174498 h 174935"/>
                  <a:gd name="connsiteX2" fmla="*/ 1108 w 179237"/>
                  <a:gd name="connsiteY2" fmla="*/ 134588 h 174935"/>
                  <a:gd name="connsiteX3" fmla="*/ 1108 w 179237"/>
                  <a:gd name="connsiteY3" fmla="*/ 39814 h 174935"/>
                  <a:gd name="connsiteX4" fmla="*/ 38922 w 179237"/>
                  <a:gd name="connsiteY4" fmla="*/ 1048 h 174935"/>
                  <a:gd name="connsiteX5" fmla="*/ 138458 w 179237"/>
                  <a:gd name="connsiteY5" fmla="*/ 953 h 174935"/>
                  <a:gd name="connsiteX6" fmla="*/ 177892 w 179237"/>
                  <a:gd name="connsiteY6" fmla="*/ 38195 h 174935"/>
                  <a:gd name="connsiteX7" fmla="*/ 178082 w 179237"/>
                  <a:gd name="connsiteY7" fmla="*/ 132969 h 174935"/>
                  <a:gd name="connsiteX8" fmla="*/ 133029 w 179237"/>
                  <a:gd name="connsiteY8" fmla="*/ 174498 h 174935"/>
                  <a:gd name="connsiteX9" fmla="*/ 90357 w 179237"/>
                  <a:gd name="connsiteY9" fmla="*/ 174498 h 174935"/>
                  <a:gd name="connsiteX10" fmla="*/ 111883 w 179237"/>
                  <a:gd name="connsiteY10" fmla="*/ 65437 h 174935"/>
                  <a:gd name="connsiteX11" fmla="*/ 69211 w 179237"/>
                  <a:gd name="connsiteY11" fmla="*/ 69532 h 174935"/>
                  <a:gd name="connsiteX12" fmla="*/ 69211 w 179237"/>
                  <a:gd name="connsiteY12" fmla="*/ 106775 h 174935"/>
                  <a:gd name="connsiteX13" fmla="*/ 111883 w 179237"/>
                  <a:gd name="connsiteY13" fmla="*/ 106775 h 174935"/>
                  <a:gd name="connsiteX14" fmla="*/ 111883 w 179237"/>
                  <a:gd name="connsiteY14" fmla="*/ 65341 h 174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9237" h="174935">
                    <a:moveTo>
                      <a:pt x="90452" y="174688"/>
                    </a:moveTo>
                    <a:cubicBezTo>
                      <a:pt x="74641" y="174688"/>
                      <a:pt x="58829" y="175355"/>
                      <a:pt x="43018" y="174498"/>
                    </a:cubicBezTo>
                    <a:cubicBezTo>
                      <a:pt x="13871" y="172879"/>
                      <a:pt x="2441" y="162878"/>
                      <a:pt x="1108" y="134588"/>
                    </a:cubicBezTo>
                    <a:cubicBezTo>
                      <a:pt x="-321" y="103060"/>
                      <a:pt x="-416" y="71342"/>
                      <a:pt x="1108" y="39814"/>
                    </a:cubicBezTo>
                    <a:cubicBezTo>
                      <a:pt x="2346" y="12763"/>
                      <a:pt x="12728" y="2191"/>
                      <a:pt x="38922" y="1048"/>
                    </a:cubicBezTo>
                    <a:cubicBezTo>
                      <a:pt x="72069" y="-381"/>
                      <a:pt x="105311" y="-286"/>
                      <a:pt x="138458" y="953"/>
                    </a:cubicBezTo>
                    <a:cubicBezTo>
                      <a:pt x="164938" y="1905"/>
                      <a:pt x="176368" y="12287"/>
                      <a:pt x="177892" y="38195"/>
                    </a:cubicBezTo>
                    <a:cubicBezTo>
                      <a:pt x="179701" y="69723"/>
                      <a:pt x="179606" y="101441"/>
                      <a:pt x="178082" y="132969"/>
                    </a:cubicBezTo>
                    <a:cubicBezTo>
                      <a:pt x="176558" y="164306"/>
                      <a:pt x="165890" y="173164"/>
                      <a:pt x="133029" y="174498"/>
                    </a:cubicBezTo>
                    <a:cubicBezTo>
                      <a:pt x="118837" y="175070"/>
                      <a:pt x="104549" y="174593"/>
                      <a:pt x="90357" y="174498"/>
                    </a:cubicBezTo>
                    <a:close/>
                    <a:moveTo>
                      <a:pt x="111883" y="65437"/>
                    </a:moveTo>
                    <a:cubicBezTo>
                      <a:pt x="94929" y="67056"/>
                      <a:pt x="81975" y="68294"/>
                      <a:pt x="69211" y="69532"/>
                    </a:cubicBezTo>
                    <a:lnTo>
                      <a:pt x="69211" y="106775"/>
                    </a:lnTo>
                    <a:lnTo>
                      <a:pt x="111883" y="106775"/>
                    </a:lnTo>
                    <a:lnTo>
                      <a:pt x="111883" y="65341"/>
                    </a:lnTo>
                    <a:close/>
                  </a:path>
                </a:pathLst>
              </a:custGeom>
              <a:solidFill>
                <a:schemeClr val="bg2"/>
              </a:solidFill>
              <a:ln w="9525" cap="flat">
                <a:noFill/>
                <a:prstDash val="solid"/>
                <a:miter/>
              </a:ln>
            </p:spPr>
            <p:txBody>
              <a:bodyPr rtlCol="0" anchor="ctr"/>
              <a:lstStyle/>
              <a:p>
                <a:endParaRPr lang="en-AU" dirty="0"/>
              </a:p>
            </p:txBody>
          </p:sp>
          <p:sp>
            <p:nvSpPr>
              <p:cNvPr id="107" name="Freeform: Shape 106" descr="" title="">
                <a:extLst>
                  <a:ext uri="{FF2B5EF4-FFF2-40B4-BE49-F238E27FC236}">
                    <a16:creationId xmlns:a16="http://schemas.microsoft.com/office/drawing/2014/main" id="{58542217-AB63-335D-7EF1-649EA05EC11B}"/>
                  </a:ext>
                </a:extLst>
              </p:cNvPr>
              <p:cNvSpPr/>
              <p:nvPr/>
            </p:nvSpPr>
            <p:spPr>
              <a:xfrm>
                <a:off x="6724885" y="1478966"/>
                <a:ext cx="22274" cy="21878"/>
              </a:xfrm>
              <a:custGeom>
                <a:avLst/>
                <a:gdLst>
                  <a:gd name="connsiteX0" fmla="*/ 177136 w 177896"/>
                  <a:gd name="connsiteY0" fmla="*/ 89487 h 174748"/>
                  <a:gd name="connsiteX1" fmla="*/ 176755 w 177896"/>
                  <a:gd name="connsiteY1" fmla="*/ 141589 h 174748"/>
                  <a:gd name="connsiteX2" fmla="*/ 142656 w 177896"/>
                  <a:gd name="connsiteY2" fmla="*/ 174165 h 174748"/>
                  <a:gd name="connsiteX3" fmla="*/ 33690 w 177896"/>
                  <a:gd name="connsiteY3" fmla="*/ 173974 h 174748"/>
                  <a:gd name="connsiteX4" fmla="*/ 1114 w 177896"/>
                  <a:gd name="connsiteY4" fmla="*/ 140065 h 174748"/>
                  <a:gd name="connsiteX5" fmla="*/ 1114 w 177896"/>
                  <a:gd name="connsiteY5" fmla="*/ 35862 h 174748"/>
                  <a:gd name="connsiteX6" fmla="*/ 37595 w 177896"/>
                  <a:gd name="connsiteY6" fmla="*/ 1095 h 174748"/>
                  <a:gd name="connsiteX7" fmla="*/ 141799 w 177896"/>
                  <a:gd name="connsiteY7" fmla="*/ 1191 h 174748"/>
                  <a:gd name="connsiteX8" fmla="*/ 177136 w 177896"/>
                  <a:gd name="connsiteY8" fmla="*/ 37481 h 174748"/>
                  <a:gd name="connsiteX9" fmla="*/ 177422 w 177896"/>
                  <a:gd name="connsiteY9" fmla="*/ 89583 h 174748"/>
                  <a:gd name="connsiteX10" fmla="*/ 177041 w 177896"/>
                  <a:gd name="connsiteY10" fmla="*/ 89583 h 174748"/>
                  <a:gd name="connsiteX11" fmla="*/ 109890 w 177896"/>
                  <a:gd name="connsiteY11" fmla="*/ 107394 h 174748"/>
                  <a:gd name="connsiteX12" fmla="*/ 109890 w 177896"/>
                  <a:gd name="connsiteY12" fmla="*/ 69009 h 174748"/>
                  <a:gd name="connsiteX13" fmla="*/ 66361 w 177896"/>
                  <a:gd name="connsiteY13" fmla="*/ 69009 h 174748"/>
                  <a:gd name="connsiteX14" fmla="*/ 68932 w 177896"/>
                  <a:gd name="connsiteY14" fmla="*/ 107394 h 174748"/>
                  <a:gd name="connsiteX15" fmla="*/ 109890 w 177896"/>
                  <a:gd name="connsiteY15" fmla="*/ 107394 h 174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7896" h="174748">
                    <a:moveTo>
                      <a:pt x="177136" y="89487"/>
                    </a:moveTo>
                    <a:cubicBezTo>
                      <a:pt x="177136" y="106823"/>
                      <a:pt x="178375" y="124349"/>
                      <a:pt x="176755" y="141589"/>
                    </a:cubicBezTo>
                    <a:cubicBezTo>
                      <a:pt x="174946" y="161306"/>
                      <a:pt x="163039" y="173688"/>
                      <a:pt x="142656" y="174165"/>
                    </a:cubicBezTo>
                    <a:cubicBezTo>
                      <a:pt x="106366" y="174831"/>
                      <a:pt x="69980" y="175117"/>
                      <a:pt x="33690" y="173974"/>
                    </a:cubicBezTo>
                    <a:cubicBezTo>
                      <a:pt x="13116" y="173403"/>
                      <a:pt x="1781" y="159591"/>
                      <a:pt x="1114" y="140065"/>
                    </a:cubicBezTo>
                    <a:cubicBezTo>
                      <a:pt x="-124" y="105394"/>
                      <a:pt x="-600" y="70533"/>
                      <a:pt x="1114" y="35862"/>
                    </a:cubicBezTo>
                    <a:cubicBezTo>
                      <a:pt x="2353" y="12144"/>
                      <a:pt x="13211" y="2048"/>
                      <a:pt x="37595" y="1095"/>
                    </a:cubicBezTo>
                    <a:cubicBezTo>
                      <a:pt x="72266" y="-333"/>
                      <a:pt x="107128" y="-429"/>
                      <a:pt x="141799" y="1191"/>
                    </a:cubicBezTo>
                    <a:cubicBezTo>
                      <a:pt x="165230" y="2238"/>
                      <a:pt x="175041" y="13192"/>
                      <a:pt x="177136" y="37481"/>
                    </a:cubicBezTo>
                    <a:cubicBezTo>
                      <a:pt x="178660" y="54721"/>
                      <a:pt x="177422" y="72247"/>
                      <a:pt x="177422" y="89583"/>
                    </a:cubicBezTo>
                    <a:cubicBezTo>
                      <a:pt x="177327" y="89583"/>
                      <a:pt x="177136" y="89583"/>
                      <a:pt x="177041" y="89583"/>
                    </a:cubicBezTo>
                    <a:close/>
                    <a:moveTo>
                      <a:pt x="109890" y="107394"/>
                    </a:moveTo>
                    <a:lnTo>
                      <a:pt x="109890" y="69009"/>
                    </a:lnTo>
                    <a:lnTo>
                      <a:pt x="66361" y="69009"/>
                    </a:lnTo>
                    <a:cubicBezTo>
                      <a:pt x="67313" y="83772"/>
                      <a:pt x="68170" y="95107"/>
                      <a:pt x="68932" y="107394"/>
                    </a:cubicBezTo>
                    <a:lnTo>
                      <a:pt x="109890" y="107394"/>
                    </a:lnTo>
                    <a:close/>
                  </a:path>
                </a:pathLst>
              </a:custGeom>
              <a:solidFill>
                <a:schemeClr val="bg2"/>
              </a:solidFill>
              <a:ln w="9525" cap="flat">
                <a:noFill/>
                <a:prstDash val="solid"/>
                <a:miter/>
              </a:ln>
            </p:spPr>
            <p:txBody>
              <a:bodyPr rtlCol="0" anchor="ctr"/>
              <a:lstStyle/>
              <a:p>
                <a:endParaRPr lang="en-AU" dirty="0"/>
              </a:p>
            </p:txBody>
          </p:sp>
        </p:grpSp>
      </p:grpSp>
      <p:grpSp>
        <p:nvGrpSpPr>
          <p:cNvPr id="118" name="Group 117" descr="" title="">
            <a:extLst>
              <a:ext uri="{FF2B5EF4-FFF2-40B4-BE49-F238E27FC236}">
                <a16:creationId xmlns:a16="http://schemas.microsoft.com/office/drawing/2014/main" id="{7AD95966-0612-48E6-E332-7EB1CBB61AB3}"/>
              </a:ext>
            </a:extLst>
          </p:cNvPr>
          <p:cNvGrpSpPr>
            <a:grpSpLocks noChangeAspect="1"/>
          </p:cNvGrpSpPr>
          <p:nvPr/>
        </p:nvGrpSpPr>
        <p:grpSpPr>
          <a:xfrm>
            <a:off x="5146439" y="2610250"/>
            <a:ext cx="344642" cy="344641"/>
            <a:chOff x="6248400" y="1111250"/>
            <a:chExt cx="457201" cy="457200"/>
          </a:xfrm>
        </p:grpSpPr>
        <p:sp>
          <p:nvSpPr>
            <p:cNvPr id="111" name="Freeform 53" descr="" title="">
              <a:extLst>
                <a:ext uri="{FF2B5EF4-FFF2-40B4-BE49-F238E27FC236}">
                  <a16:creationId xmlns:a16="http://schemas.microsoft.com/office/drawing/2014/main" id="{E5EE9AB4-8349-E121-CB29-61538C0CC3A0}"/>
                </a:ext>
              </a:extLst>
            </p:cNvPr>
            <p:cNvSpPr>
              <a:spLocks noEditPoints="1"/>
            </p:cNvSpPr>
            <p:nvPr/>
          </p:nvSpPr>
          <p:spPr bwMode="auto">
            <a:xfrm>
              <a:off x="6248400" y="1288385"/>
              <a:ext cx="457200" cy="280065"/>
            </a:xfrm>
            <a:custGeom>
              <a:avLst/>
              <a:gdLst>
                <a:gd name="T0" fmla="*/ 1792 w 1984"/>
                <a:gd name="T1" fmla="*/ 768 h 1216"/>
                <a:gd name="T2" fmla="*/ 1536 w 1984"/>
                <a:gd name="T3" fmla="*/ 192 h 1216"/>
                <a:gd name="T4" fmla="*/ 1469 w 1984"/>
                <a:gd name="T5" fmla="*/ 768 h 1216"/>
                <a:gd name="T6" fmla="*/ 1155 w 1984"/>
                <a:gd name="T7" fmla="*/ 64 h 1216"/>
                <a:gd name="T8" fmla="*/ 960 w 1984"/>
                <a:gd name="T9" fmla="*/ 768 h 1216"/>
                <a:gd name="T10" fmla="*/ 896 w 1984"/>
                <a:gd name="T11" fmla="*/ 1152 h 1216"/>
                <a:gd name="T12" fmla="*/ 704 w 1984"/>
                <a:gd name="T13" fmla="*/ 423 h 1216"/>
                <a:gd name="T14" fmla="*/ 512 w 1984"/>
                <a:gd name="T15" fmla="*/ 0 h 1216"/>
                <a:gd name="T16" fmla="*/ 448 w 1984"/>
                <a:gd name="T17" fmla="*/ 384 h 1216"/>
                <a:gd name="T18" fmla="*/ 256 w 1984"/>
                <a:gd name="T19" fmla="*/ 0 h 1216"/>
                <a:gd name="T20" fmla="*/ 64 w 1984"/>
                <a:gd name="T21" fmla="*/ 736 h 1216"/>
                <a:gd name="T22" fmla="*/ 0 w 1984"/>
                <a:gd name="T23" fmla="*/ 1152 h 1216"/>
                <a:gd name="T24" fmla="*/ 1984 w 1984"/>
                <a:gd name="T25" fmla="*/ 1216 h 1216"/>
                <a:gd name="T26" fmla="*/ 1920 w 1984"/>
                <a:gd name="T27" fmla="*/ 1152 h 1216"/>
                <a:gd name="T28" fmla="*/ 1728 w 1984"/>
                <a:gd name="T29" fmla="*/ 256 h 1216"/>
                <a:gd name="T30" fmla="*/ 1600 w 1984"/>
                <a:gd name="T31" fmla="*/ 320 h 1216"/>
                <a:gd name="T32" fmla="*/ 1728 w 1984"/>
                <a:gd name="T33" fmla="*/ 256 h 1216"/>
                <a:gd name="T34" fmla="*/ 1728 w 1984"/>
                <a:gd name="T35" fmla="*/ 384 h 1216"/>
                <a:gd name="T36" fmla="*/ 1600 w 1984"/>
                <a:gd name="T37" fmla="*/ 768 h 1216"/>
                <a:gd name="T38" fmla="*/ 1347 w 1984"/>
                <a:gd name="T39" fmla="*/ 128 h 1216"/>
                <a:gd name="T40" fmla="*/ 1207 w 1984"/>
                <a:gd name="T41" fmla="*/ 192 h 1216"/>
                <a:gd name="T42" fmla="*/ 1347 w 1984"/>
                <a:gd name="T43" fmla="*/ 128 h 1216"/>
                <a:gd name="T44" fmla="*/ 1358 w 1984"/>
                <a:gd name="T45" fmla="*/ 256 h 1216"/>
                <a:gd name="T46" fmla="*/ 1155 w 1984"/>
                <a:gd name="T47" fmla="*/ 768 h 1216"/>
                <a:gd name="T48" fmla="*/ 1024 w 1984"/>
                <a:gd name="T49" fmla="*/ 832 h 1216"/>
                <a:gd name="T50" fmla="*/ 1856 w 1984"/>
                <a:gd name="T51" fmla="*/ 1152 h 1216"/>
                <a:gd name="T52" fmla="*/ 1792 w 1984"/>
                <a:gd name="T53" fmla="*/ 896 h 1216"/>
                <a:gd name="T54" fmla="*/ 1600 w 1984"/>
                <a:gd name="T55" fmla="*/ 1152 h 1216"/>
                <a:gd name="T56" fmla="*/ 1536 w 1984"/>
                <a:gd name="T57" fmla="*/ 896 h 1216"/>
                <a:gd name="T58" fmla="*/ 1344 w 1984"/>
                <a:gd name="T59" fmla="*/ 1152 h 1216"/>
                <a:gd name="T60" fmla="*/ 1280 w 1984"/>
                <a:gd name="T61" fmla="*/ 896 h 1216"/>
                <a:gd name="T62" fmla="*/ 1088 w 1984"/>
                <a:gd name="T63" fmla="*/ 1152 h 1216"/>
                <a:gd name="T64" fmla="*/ 1024 w 1984"/>
                <a:gd name="T65" fmla="*/ 832 h 1216"/>
                <a:gd name="T66" fmla="*/ 1664 w 1984"/>
                <a:gd name="T67" fmla="*/ 1152 h 1216"/>
                <a:gd name="T68" fmla="*/ 1728 w 1984"/>
                <a:gd name="T69" fmla="*/ 960 h 1216"/>
                <a:gd name="T70" fmla="*/ 1472 w 1984"/>
                <a:gd name="T71" fmla="*/ 1152 h 1216"/>
                <a:gd name="T72" fmla="*/ 1408 w 1984"/>
                <a:gd name="T73" fmla="*/ 960 h 1216"/>
                <a:gd name="T74" fmla="*/ 1472 w 1984"/>
                <a:gd name="T75" fmla="*/ 1152 h 1216"/>
                <a:gd name="T76" fmla="*/ 1152 w 1984"/>
                <a:gd name="T77" fmla="*/ 1152 h 1216"/>
                <a:gd name="T78" fmla="*/ 1216 w 1984"/>
                <a:gd name="T79" fmla="*/ 960 h 1216"/>
                <a:gd name="T80" fmla="*/ 832 w 1984"/>
                <a:gd name="T81" fmla="*/ 768 h 1216"/>
                <a:gd name="T82" fmla="*/ 128 w 1984"/>
                <a:gd name="T83" fmla="*/ 832 h 1216"/>
                <a:gd name="T84" fmla="*/ 832 w 1984"/>
                <a:gd name="T85" fmla="*/ 768 h 1216"/>
                <a:gd name="T86" fmla="*/ 640 w 1984"/>
                <a:gd name="T87" fmla="*/ 398 h 1216"/>
                <a:gd name="T88" fmla="*/ 576 w 1984"/>
                <a:gd name="T89" fmla="*/ 64 h 1216"/>
                <a:gd name="T90" fmla="*/ 320 w 1984"/>
                <a:gd name="T91" fmla="*/ 64 h 1216"/>
                <a:gd name="T92" fmla="*/ 384 w 1984"/>
                <a:gd name="T93" fmla="*/ 386 h 1216"/>
                <a:gd name="T94" fmla="*/ 320 w 1984"/>
                <a:gd name="T95" fmla="*/ 64 h 1216"/>
                <a:gd name="T96" fmla="*/ 544 w 1984"/>
                <a:gd name="T97" fmla="*/ 448 h 1216"/>
                <a:gd name="T98" fmla="*/ 130 w 1984"/>
                <a:gd name="T99" fmla="*/ 704 h 1216"/>
                <a:gd name="T100" fmla="*/ 128 w 1984"/>
                <a:gd name="T101" fmla="*/ 896 h 1216"/>
                <a:gd name="T102" fmla="*/ 832 w 1984"/>
                <a:gd name="T103" fmla="*/ 1152 h 1216"/>
                <a:gd name="T104" fmla="*/ 128 w 1984"/>
                <a:gd name="T105" fmla="*/ 896 h 1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84" h="1216">
                  <a:moveTo>
                    <a:pt x="1920" y="768"/>
                  </a:moveTo>
                  <a:cubicBezTo>
                    <a:pt x="1792" y="768"/>
                    <a:pt x="1792" y="768"/>
                    <a:pt x="1792" y="768"/>
                  </a:cubicBezTo>
                  <a:cubicBezTo>
                    <a:pt x="1792" y="192"/>
                    <a:pt x="1792" y="192"/>
                    <a:pt x="1792" y="192"/>
                  </a:cubicBezTo>
                  <a:cubicBezTo>
                    <a:pt x="1536" y="192"/>
                    <a:pt x="1536" y="192"/>
                    <a:pt x="1536" y="192"/>
                  </a:cubicBezTo>
                  <a:cubicBezTo>
                    <a:pt x="1536" y="768"/>
                    <a:pt x="1536" y="768"/>
                    <a:pt x="1536" y="768"/>
                  </a:cubicBezTo>
                  <a:cubicBezTo>
                    <a:pt x="1469" y="768"/>
                    <a:pt x="1469" y="768"/>
                    <a:pt x="1469" y="768"/>
                  </a:cubicBezTo>
                  <a:cubicBezTo>
                    <a:pt x="1405" y="64"/>
                    <a:pt x="1405" y="64"/>
                    <a:pt x="1405" y="64"/>
                  </a:cubicBezTo>
                  <a:cubicBezTo>
                    <a:pt x="1155" y="64"/>
                    <a:pt x="1155" y="64"/>
                    <a:pt x="1155" y="64"/>
                  </a:cubicBezTo>
                  <a:cubicBezTo>
                    <a:pt x="1091" y="768"/>
                    <a:pt x="1091" y="768"/>
                    <a:pt x="1091" y="768"/>
                  </a:cubicBezTo>
                  <a:cubicBezTo>
                    <a:pt x="960" y="768"/>
                    <a:pt x="960" y="768"/>
                    <a:pt x="960" y="768"/>
                  </a:cubicBezTo>
                  <a:cubicBezTo>
                    <a:pt x="960" y="1152"/>
                    <a:pt x="960" y="1152"/>
                    <a:pt x="960" y="1152"/>
                  </a:cubicBezTo>
                  <a:cubicBezTo>
                    <a:pt x="896" y="1152"/>
                    <a:pt x="896" y="1152"/>
                    <a:pt x="896" y="1152"/>
                  </a:cubicBezTo>
                  <a:cubicBezTo>
                    <a:pt x="896" y="736"/>
                    <a:pt x="896" y="736"/>
                    <a:pt x="896" y="736"/>
                  </a:cubicBezTo>
                  <a:cubicBezTo>
                    <a:pt x="896" y="600"/>
                    <a:pt x="818" y="481"/>
                    <a:pt x="704" y="423"/>
                  </a:cubicBezTo>
                  <a:cubicBezTo>
                    <a:pt x="704" y="0"/>
                    <a:pt x="704" y="0"/>
                    <a:pt x="704" y="0"/>
                  </a:cubicBezTo>
                  <a:cubicBezTo>
                    <a:pt x="512" y="0"/>
                    <a:pt x="512" y="0"/>
                    <a:pt x="512" y="0"/>
                  </a:cubicBezTo>
                  <a:cubicBezTo>
                    <a:pt x="512" y="384"/>
                    <a:pt x="512" y="384"/>
                    <a:pt x="512" y="384"/>
                  </a:cubicBezTo>
                  <a:cubicBezTo>
                    <a:pt x="448" y="384"/>
                    <a:pt x="448" y="384"/>
                    <a:pt x="448" y="384"/>
                  </a:cubicBezTo>
                  <a:cubicBezTo>
                    <a:pt x="448" y="0"/>
                    <a:pt x="448" y="0"/>
                    <a:pt x="448" y="0"/>
                  </a:cubicBezTo>
                  <a:cubicBezTo>
                    <a:pt x="256" y="0"/>
                    <a:pt x="256" y="0"/>
                    <a:pt x="256" y="0"/>
                  </a:cubicBezTo>
                  <a:cubicBezTo>
                    <a:pt x="256" y="423"/>
                    <a:pt x="256" y="423"/>
                    <a:pt x="256" y="423"/>
                  </a:cubicBezTo>
                  <a:cubicBezTo>
                    <a:pt x="142" y="481"/>
                    <a:pt x="64" y="600"/>
                    <a:pt x="64" y="736"/>
                  </a:cubicBezTo>
                  <a:cubicBezTo>
                    <a:pt x="64" y="1152"/>
                    <a:pt x="64" y="1152"/>
                    <a:pt x="64" y="1152"/>
                  </a:cubicBezTo>
                  <a:cubicBezTo>
                    <a:pt x="0" y="1152"/>
                    <a:pt x="0" y="1152"/>
                    <a:pt x="0" y="1152"/>
                  </a:cubicBezTo>
                  <a:cubicBezTo>
                    <a:pt x="0" y="1216"/>
                    <a:pt x="0" y="1216"/>
                    <a:pt x="0" y="1216"/>
                  </a:cubicBezTo>
                  <a:cubicBezTo>
                    <a:pt x="1984" y="1216"/>
                    <a:pt x="1984" y="1216"/>
                    <a:pt x="1984" y="1216"/>
                  </a:cubicBezTo>
                  <a:cubicBezTo>
                    <a:pt x="1984" y="1152"/>
                    <a:pt x="1984" y="1152"/>
                    <a:pt x="1984" y="1152"/>
                  </a:cubicBezTo>
                  <a:cubicBezTo>
                    <a:pt x="1920" y="1152"/>
                    <a:pt x="1920" y="1152"/>
                    <a:pt x="1920" y="1152"/>
                  </a:cubicBezTo>
                  <a:lnTo>
                    <a:pt x="1920" y="768"/>
                  </a:lnTo>
                  <a:close/>
                  <a:moveTo>
                    <a:pt x="1728" y="256"/>
                  </a:moveTo>
                  <a:cubicBezTo>
                    <a:pt x="1728" y="320"/>
                    <a:pt x="1728" y="320"/>
                    <a:pt x="1728" y="320"/>
                  </a:cubicBezTo>
                  <a:cubicBezTo>
                    <a:pt x="1600" y="320"/>
                    <a:pt x="1600" y="320"/>
                    <a:pt x="1600" y="320"/>
                  </a:cubicBezTo>
                  <a:cubicBezTo>
                    <a:pt x="1600" y="256"/>
                    <a:pt x="1600" y="256"/>
                    <a:pt x="1600" y="256"/>
                  </a:cubicBezTo>
                  <a:lnTo>
                    <a:pt x="1728" y="256"/>
                  </a:lnTo>
                  <a:close/>
                  <a:moveTo>
                    <a:pt x="1600" y="384"/>
                  </a:moveTo>
                  <a:cubicBezTo>
                    <a:pt x="1728" y="384"/>
                    <a:pt x="1728" y="384"/>
                    <a:pt x="1728" y="384"/>
                  </a:cubicBezTo>
                  <a:cubicBezTo>
                    <a:pt x="1728" y="768"/>
                    <a:pt x="1728" y="768"/>
                    <a:pt x="1728" y="768"/>
                  </a:cubicBezTo>
                  <a:cubicBezTo>
                    <a:pt x="1600" y="768"/>
                    <a:pt x="1600" y="768"/>
                    <a:pt x="1600" y="768"/>
                  </a:cubicBezTo>
                  <a:lnTo>
                    <a:pt x="1600" y="384"/>
                  </a:lnTo>
                  <a:close/>
                  <a:moveTo>
                    <a:pt x="1347" y="128"/>
                  </a:moveTo>
                  <a:cubicBezTo>
                    <a:pt x="1353" y="192"/>
                    <a:pt x="1353" y="192"/>
                    <a:pt x="1353" y="192"/>
                  </a:cubicBezTo>
                  <a:cubicBezTo>
                    <a:pt x="1207" y="192"/>
                    <a:pt x="1207" y="192"/>
                    <a:pt x="1207" y="192"/>
                  </a:cubicBezTo>
                  <a:cubicBezTo>
                    <a:pt x="1213" y="128"/>
                    <a:pt x="1213" y="128"/>
                    <a:pt x="1213" y="128"/>
                  </a:cubicBezTo>
                  <a:lnTo>
                    <a:pt x="1347" y="128"/>
                  </a:lnTo>
                  <a:close/>
                  <a:moveTo>
                    <a:pt x="1202" y="256"/>
                  </a:moveTo>
                  <a:cubicBezTo>
                    <a:pt x="1358" y="256"/>
                    <a:pt x="1358" y="256"/>
                    <a:pt x="1358" y="256"/>
                  </a:cubicBezTo>
                  <a:cubicBezTo>
                    <a:pt x="1405" y="768"/>
                    <a:pt x="1405" y="768"/>
                    <a:pt x="1405" y="768"/>
                  </a:cubicBezTo>
                  <a:cubicBezTo>
                    <a:pt x="1155" y="768"/>
                    <a:pt x="1155" y="768"/>
                    <a:pt x="1155" y="768"/>
                  </a:cubicBezTo>
                  <a:lnTo>
                    <a:pt x="1202" y="256"/>
                  </a:lnTo>
                  <a:close/>
                  <a:moveTo>
                    <a:pt x="1024" y="832"/>
                  </a:moveTo>
                  <a:cubicBezTo>
                    <a:pt x="1856" y="832"/>
                    <a:pt x="1856" y="832"/>
                    <a:pt x="1856" y="832"/>
                  </a:cubicBezTo>
                  <a:cubicBezTo>
                    <a:pt x="1856" y="1152"/>
                    <a:pt x="1856" y="1152"/>
                    <a:pt x="1856" y="1152"/>
                  </a:cubicBezTo>
                  <a:cubicBezTo>
                    <a:pt x="1792" y="1152"/>
                    <a:pt x="1792" y="1152"/>
                    <a:pt x="1792" y="1152"/>
                  </a:cubicBezTo>
                  <a:cubicBezTo>
                    <a:pt x="1792" y="896"/>
                    <a:pt x="1792" y="896"/>
                    <a:pt x="1792" y="896"/>
                  </a:cubicBezTo>
                  <a:cubicBezTo>
                    <a:pt x="1600" y="896"/>
                    <a:pt x="1600" y="896"/>
                    <a:pt x="1600" y="896"/>
                  </a:cubicBezTo>
                  <a:cubicBezTo>
                    <a:pt x="1600" y="1152"/>
                    <a:pt x="1600" y="1152"/>
                    <a:pt x="1600" y="1152"/>
                  </a:cubicBezTo>
                  <a:cubicBezTo>
                    <a:pt x="1536" y="1152"/>
                    <a:pt x="1536" y="1152"/>
                    <a:pt x="1536" y="1152"/>
                  </a:cubicBezTo>
                  <a:cubicBezTo>
                    <a:pt x="1536" y="896"/>
                    <a:pt x="1536" y="896"/>
                    <a:pt x="1536" y="896"/>
                  </a:cubicBezTo>
                  <a:cubicBezTo>
                    <a:pt x="1344" y="896"/>
                    <a:pt x="1344" y="896"/>
                    <a:pt x="1344" y="896"/>
                  </a:cubicBezTo>
                  <a:cubicBezTo>
                    <a:pt x="1344" y="1152"/>
                    <a:pt x="1344" y="1152"/>
                    <a:pt x="1344" y="1152"/>
                  </a:cubicBezTo>
                  <a:cubicBezTo>
                    <a:pt x="1280" y="1152"/>
                    <a:pt x="1280" y="1152"/>
                    <a:pt x="1280" y="1152"/>
                  </a:cubicBezTo>
                  <a:cubicBezTo>
                    <a:pt x="1280" y="896"/>
                    <a:pt x="1280" y="896"/>
                    <a:pt x="1280" y="896"/>
                  </a:cubicBezTo>
                  <a:cubicBezTo>
                    <a:pt x="1088" y="896"/>
                    <a:pt x="1088" y="896"/>
                    <a:pt x="1088" y="896"/>
                  </a:cubicBezTo>
                  <a:cubicBezTo>
                    <a:pt x="1088" y="1152"/>
                    <a:pt x="1088" y="1152"/>
                    <a:pt x="1088" y="1152"/>
                  </a:cubicBezTo>
                  <a:cubicBezTo>
                    <a:pt x="1024" y="1152"/>
                    <a:pt x="1024" y="1152"/>
                    <a:pt x="1024" y="1152"/>
                  </a:cubicBezTo>
                  <a:lnTo>
                    <a:pt x="1024" y="832"/>
                  </a:lnTo>
                  <a:close/>
                  <a:moveTo>
                    <a:pt x="1728" y="1152"/>
                  </a:moveTo>
                  <a:cubicBezTo>
                    <a:pt x="1664" y="1152"/>
                    <a:pt x="1664" y="1152"/>
                    <a:pt x="1664" y="1152"/>
                  </a:cubicBezTo>
                  <a:cubicBezTo>
                    <a:pt x="1664" y="960"/>
                    <a:pt x="1664" y="960"/>
                    <a:pt x="1664" y="960"/>
                  </a:cubicBezTo>
                  <a:cubicBezTo>
                    <a:pt x="1728" y="960"/>
                    <a:pt x="1728" y="960"/>
                    <a:pt x="1728" y="960"/>
                  </a:cubicBezTo>
                  <a:lnTo>
                    <a:pt x="1728" y="1152"/>
                  </a:lnTo>
                  <a:close/>
                  <a:moveTo>
                    <a:pt x="1472" y="1152"/>
                  </a:moveTo>
                  <a:cubicBezTo>
                    <a:pt x="1408" y="1152"/>
                    <a:pt x="1408" y="1152"/>
                    <a:pt x="1408" y="1152"/>
                  </a:cubicBezTo>
                  <a:cubicBezTo>
                    <a:pt x="1408" y="960"/>
                    <a:pt x="1408" y="960"/>
                    <a:pt x="1408" y="960"/>
                  </a:cubicBezTo>
                  <a:cubicBezTo>
                    <a:pt x="1472" y="960"/>
                    <a:pt x="1472" y="960"/>
                    <a:pt x="1472" y="960"/>
                  </a:cubicBezTo>
                  <a:lnTo>
                    <a:pt x="1472" y="1152"/>
                  </a:lnTo>
                  <a:close/>
                  <a:moveTo>
                    <a:pt x="1216" y="1152"/>
                  </a:moveTo>
                  <a:cubicBezTo>
                    <a:pt x="1152" y="1152"/>
                    <a:pt x="1152" y="1152"/>
                    <a:pt x="1152" y="1152"/>
                  </a:cubicBezTo>
                  <a:cubicBezTo>
                    <a:pt x="1152" y="960"/>
                    <a:pt x="1152" y="960"/>
                    <a:pt x="1152" y="960"/>
                  </a:cubicBezTo>
                  <a:cubicBezTo>
                    <a:pt x="1216" y="960"/>
                    <a:pt x="1216" y="960"/>
                    <a:pt x="1216" y="960"/>
                  </a:cubicBezTo>
                  <a:lnTo>
                    <a:pt x="1216" y="1152"/>
                  </a:lnTo>
                  <a:close/>
                  <a:moveTo>
                    <a:pt x="832" y="768"/>
                  </a:moveTo>
                  <a:cubicBezTo>
                    <a:pt x="832" y="832"/>
                    <a:pt x="832" y="832"/>
                    <a:pt x="832" y="832"/>
                  </a:cubicBezTo>
                  <a:cubicBezTo>
                    <a:pt x="128" y="832"/>
                    <a:pt x="128" y="832"/>
                    <a:pt x="128" y="832"/>
                  </a:cubicBezTo>
                  <a:cubicBezTo>
                    <a:pt x="128" y="768"/>
                    <a:pt x="128" y="768"/>
                    <a:pt x="128" y="768"/>
                  </a:cubicBezTo>
                  <a:lnTo>
                    <a:pt x="832" y="768"/>
                  </a:lnTo>
                  <a:close/>
                  <a:moveTo>
                    <a:pt x="640" y="64"/>
                  </a:moveTo>
                  <a:cubicBezTo>
                    <a:pt x="640" y="398"/>
                    <a:pt x="640" y="398"/>
                    <a:pt x="640" y="398"/>
                  </a:cubicBezTo>
                  <a:cubicBezTo>
                    <a:pt x="619" y="392"/>
                    <a:pt x="598" y="388"/>
                    <a:pt x="576" y="386"/>
                  </a:cubicBezTo>
                  <a:cubicBezTo>
                    <a:pt x="576" y="64"/>
                    <a:pt x="576" y="64"/>
                    <a:pt x="576" y="64"/>
                  </a:cubicBezTo>
                  <a:lnTo>
                    <a:pt x="640" y="64"/>
                  </a:lnTo>
                  <a:close/>
                  <a:moveTo>
                    <a:pt x="320" y="64"/>
                  </a:moveTo>
                  <a:cubicBezTo>
                    <a:pt x="384" y="64"/>
                    <a:pt x="384" y="64"/>
                    <a:pt x="384" y="64"/>
                  </a:cubicBezTo>
                  <a:cubicBezTo>
                    <a:pt x="384" y="386"/>
                    <a:pt x="384" y="386"/>
                    <a:pt x="384" y="386"/>
                  </a:cubicBezTo>
                  <a:cubicBezTo>
                    <a:pt x="362" y="388"/>
                    <a:pt x="341" y="392"/>
                    <a:pt x="320" y="398"/>
                  </a:cubicBezTo>
                  <a:lnTo>
                    <a:pt x="320" y="64"/>
                  </a:lnTo>
                  <a:close/>
                  <a:moveTo>
                    <a:pt x="416" y="448"/>
                  </a:moveTo>
                  <a:cubicBezTo>
                    <a:pt x="544" y="448"/>
                    <a:pt x="544" y="448"/>
                    <a:pt x="544" y="448"/>
                  </a:cubicBezTo>
                  <a:cubicBezTo>
                    <a:pt x="692" y="448"/>
                    <a:pt x="814" y="560"/>
                    <a:pt x="830" y="704"/>
                  </a:cubicBezTo>
                  <a:cubicBezTo>
                    <a:pt x="130" y="704"/>
                    <a:pt x="130" y="704"/>
                    <a:pt x="130" y="704"/>
                  </a:cubicBezTo>
                  <a:cubicBezTo>
                    <a:pt x="146" y="560"/>
                    <a:pt x="268" y="448"/>
                    <a:pt x="416" y="448"/>
                  </a:cubicBezTo>
                  <a:close/>
                  <a:moveTo>
                    <a:pt x="128" y="896"/>
                  </a:moveTo>
                  <a:cubicBezTo>
                    <a:pt x="832" y="896"/>
                    <a:pt x="832" y="896"/>
                    <a:pt x="832" y="896"/>
                  </a:cubicBezTo>
                  <a:cubicBezTo>
                    <a:pt x="832" y="1152"/>
                    <a:pt x="832" y="1152"/>
                    <a:pt x="832" y="1152"/>
                  </a:cubicBezTo>
                  <a:cubicBezTo>
                    <a:pt x="128" y="1152"/>
                    <a:pt x="128" y="1152"/>
                    <a:pt x="128" y="1152"/>
                  </a:cubicBezTo>
                  <a:lnTo>
                    <a:pt x="128" y="896"/>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2" name="Freeform 54" descr="" title="">
              <a:extLst>
                <a:ext uri="{FF2B5EF4-FFF2-40B4-BE49-F238E27FC236}">
                  <a16:creationId xmlns:a16="http://schemas.microsoft.com/office/drawing/2014/main" id="{6C11819B-9646-1FBA-240A-F4DF35FA9D4E}"/>
                </a:ext>
              </a:extLst>
            </p:cNvPr>
            <p:cNvSpPr>
              <a:spLocks/>
            </p:cNvSpPr>
            <p:nvPr/>
          </p:nvSpPr>
          <p:spPr bwMode="auto">
            <a:xfrm>
              <a:off x="6639773" y="1258464"/>
              <a:ext cx="65828" cy="59843"/>
            </a:xfrm>
            <a:custGeom>
              <a:avLst/>
              <a:gdLst>
                <a:gd name="T0" fmla="*/ 0 w 288"/>
                <a:gd name="T1" fmla="*/ 64 h 256"/>
                <a:gd name="T2" fmla="*/ 192 w 288"/>
                <a:gd name="T3" fmla="*/ 64 h 256"/>
                <a:gd name="T4" fmla="*/ 224 w 288"/>
                <a:gd name="T5" fmla="*/ 96 h 256"/>
                <a:gd name="T6" fmla="*/ 192 w 288"/>
                <a:gd name="T7" fmla="*/ 128 h 256"/>
                <a:gd name="T8" fmla="*/ 128 w 288"/>
                <a:gd name="T9" fmla="*/ 128 h 256"/>
                <a:gd name="T10" fmla="*/ 32 w 288"/>
                <a:gd name="T11" fmla="*/ 224 h 256"/>
                <a:gd name="T12" fmla="*/ 32 w 288"/>
                <a:gd name="T13" fmla="*/ 256 h 256"/>
                <a:gd name="T14" fmla="*/ 96 w 288"/>
                <a:gd name="T15" fmla="*/ 256 h 256"/>
                <a:gd name="T16" fmla="*/ 96 w 288"/>
                <a:gd name="T17" fmla="*/ 224 h 256"/>
                <a:gd name="T18" fmla="*/ 128 w 288"/>
                <a:gd name="T19" fmla="*/ 192 h 256"/>
                <a:gd name="T20" fmla="*/ 192 w 288"/>
                <a:gd name="T21" fmla="*/ 192 h 256"/>
                <a:gd name="T22" fmla="*/ 288 w 288"/>
                <a:gd name="T23" fmla="*/ 96 h 256"/>
                <a:gd name="T24" fmla="*/ 192 w 288"/>
                <a:gd name="T25" fmla="*/ 0 h 256"/>
                <a:gd name="T26" fmla="*/ 0 w 288"/>
                <a:gd name="T27" fmla="*/ 0 h 256"/>
                <a:gd name="T28" fmla="*/ 0 w 288"/>
                <a:gd name="T29" fmla="*/ 6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56">
                  <a:moveTo>
                    <a:pt x="0" y="64"/>
                  </a:moveTo>
                  <a:cubicBezTo>
                    <a:pt x="192" y="64"/>
                    <a:pt x="192" y="64"/>
                    <a:pt x="192" y="64"/>
                  </a:cubicBezTo>
                  <a:cubicBezTo>
                    <a:pt x="210" y="64"/>
                    <a:pt x="224" y="78"/>
                    <a:pt x="224" y="96"/>
                  </a:cubicBezTo>
                  <a:cubicBezTo>
                    <a:pt x="224" y="114"/>
                    <a:pt x="210" y="128"/>
                    <a:pt x="192" y="128"/>
                  </a:cubicBezTo>
                  <a:cubicBezTo>
                    <a:pt x="128" y="128"/>
                    <a:pt x="128" y="128"/>
                    <a:pt x="128" y="128"/>
                  </a:cubicBezTo>
                  <a:cubicBezTo>
                    <a:pt x="75" y="128"/>
                    <a:pt x="32" y="171"/>
                    <a:pt x="32" y="224"/>
                  </a:cubicBezTo>
                  <a:cubicBezTo>
                    <a:pt x="32" y="256"/>
                    <a:pt x="32" y="256"/>
                    <a:pt x="32" y="256"/>
                  </a:cubicBezTo>
                  <a:cubicBezTo>
                    <a:pt x="96" y="256"/>
                    <a:pt x="96" y="256"/>
                    <a:pt x="96" y="256"/>
                  </a:cubicBezTo>
                  <a:cubicBezTo>
                    <a:pt x="96" y="224"/>
                    <a:pt x="96" y="224"/>
                    <a:pt x="96" y="224"/>
                  </a:cubicBezTo>
                  <a:cubicBezTo>
                    <a:pt x="96" y="206"/>
                    <a:pt x="110" y="192"/>
                    <a:pt x="128" y="192"/>
                  </a:cubicBezTo>
                  <a:cubicBezTo>
                    <a:pt x="192" y="192"/>
                    <a:pt x="192" y="192"/>
                    <a:pt x="192" y="192"/>
                  </a:cubicBezTo>
                  <a:cubicBezTo>
                    <a:pt x="245" y="192"/>
                    <a:pt x="288" y="149"/>
                    <a:pt x="288" y="96"/>
                  </a:cubicBezTo>
                  <a:cubicBezTo>
                    <a:pt x="288" y="43"/>
                    <a:pt x="245" y="0"/>
                    <a:pt x="192" y="0"/>
                  </a:cubicBezTo>
                  <a:cubicBezTo>
                    <a:pt x="0" y="0"/>
                    <a:pt x="0" y="0"/>
                    <a:pt x="0" y="0"/>
                  </a:cubicBezTo>
                  <a:lnTo>
                    <a:pt x="0" y="64"/>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3" name="Rectangle 55" descr="" title="">
              <a:extLst>
                <a:ext uri="{FF2B5EF4-FFF2-40B4-BE49-F238E27FC236}">
                  <a16:creationId xmlns:a16="http://schemas.microsoft.com/office/drawing/2014/main" id="{14556335-0BDE-0101-5489-ABBC3FE285BD}"/>
                </a:ext>
              </a:extLst>
            </p:cNvPr>
            <p:cNvSpPr>
              <a:spLocks noChangeArrowheads="1"/>
            </p:cNvSpPr>
            <p:nvPr/>
          </p:nvSpPr>
          <p:spPr bwMode="auto">
            <a:xfrm>
              <a:off x="6661317" y="1229739"/>
              <a:ext cx="14362" cy="14362"/>
            </a:xfrm>
            <a:prstGeom prst="rect">
              <a:avLst/>
            </a:pr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4" name="Freeform 56" descr="" title="">
              <a:extLst>
                <a:ext uri="{FF2B5EF4-FFF2-40B4-BE49-F238E27FC236}">
                  <a16:creationId xmlns:a16="http://schemas.microsoft.com/office/drawing/2014/main" id="{55515CA4-ACB8-90D7-1961-80A718B8E32E}"/>
                </a:ext>
              </a:extLst>
            </p:cNvPr>
            <p:cNvSpPr>
              <a:spLocks/>
            </p:cNvSpPr>
            <p:nvPr/>
          </p:nvSpPr>
          <p:spPr bwMode="auto">
            <a:xfrm>
              <a:off x="6425535" y="1148353"/>
              <a:ext cx="102930" cy="140033"/>
            </a:xfrm>
            <a:custGeom>
              <a:avLst/>
              <a:gdLst>
                <a:gd name="T0" fmla="*/ 128 w 448"/>
                <a:gd name="T1" fmla="*/ 448 h 608"/>
                <a:gd name="T2" fmla="*/ 352 w 448"/>
                <a:gd name="T3" fmla="*/ 448 h 608"/>
                <a:gd name="T4" fmla="*/ 384 w 448"/>
                <a:gd name="T5" fmla="*/ 480 h 608"/>
                <a:gd name="T6" fmla="*/ 384 w 448"/>
                <a:gd name="T7" fmla="*/ 608 h 608"/>
                <a:gd name="T8" fmla="*/ 448 w 448"/>
                <a:gd name="T9" fmla="*/ 608 h 608"/>
                <a:gd name="T10" fmla="*/ 448 w 448"/>
                <a:gd name="T11" fmla="*/ 480 h 608"/>
                <a:gd name="T12" fmla="*/ 352 w 448"/>
                <a:gd name="T13" fmla="*/ 384 h 608"/>
                <a:gd name="T14" fmla="*/ 128 w 448"/>
                <a:gd name="T15" fmla="*/ 384 h 608"/>
                <a:gd name="T16" fmla="*/ 64 w 448"/>
                <a:gd name="T17" fmla="*/ 320 h 608"/>
                <a:gd name="T18" fmla="*/ 128 w 448"/>
                <a:gd name="T19" fmla="*/ 256 h 608"/>
                <a:gd name="T20" fmla="*/ 192 w 448"/>
                <a:gd name="T21" fmla="*/ 256 h 608"/>
                <a:gd name="T22" fmla="*/ 288 w 448"/>
                <a:gd name="T23" fmla="*/ 256 h 608"/>
                <a:gd name="T24" fmla="*/ 384 w 448"/>
                <a:gd name="T25" fmla="*/ 256 h 608"/>
                <a:gd name="T26" fmla="*/ 384 w 448"/>
                <a:gd name="T27" fmla="*/ 192 h 608"/>
                <a:gd name="T28" fmla="*/ 288 w 448"/>
                <a:gd name="T29" fmla="*/ 192 h 608"/>
                <a:gd name="T30" fmla="*/ 192 w 448"/>
                <a:gd name="T31" fmla="*/ 192 h 608"/>
                <a:gd name="T32" fmla="*/ 128 w 448"/>
                <a:gd name="T33" fmla="*/ 128 h 608"/>
                <a:gd name="T34" fmla="*/ 192 w 448"/>
                <a:gd name="T35" fmla="*/ 64 h 608"/>
                <a:gd name="T36" fmla="*/ 288 w 448"/>
                <a:gd name="T37" fmla="*/ 64 h 608"/>
                <a:gd name="T38" fmla="*/ 288 w 448"/>
                <a:gd name="T39" fmla="*/ 0 h 608"/>
                <a:gd name="T40" fmla="*/ 192 w 448"/>
                <a:gd name="T41" fmla="*/ 0 h 608"/>
                <a:gd name="T42" fmla="*/ 64 w 448"/>
                <a:gd name="T43" fmla="*/ 128 h 608"/>
                <a:gd name="T44" fmla="*/ 86 w 448"/>
                <a:gd name="T45" fmla="*/ 200 h 608"/>
                <a:gd name="T46" fmla="*/ 0 w 448"/>
                <a:gd name="T47" fmla="*/ 320 h 608"/>
                <a:gd name="T48" fmla="*/ 128 w 448"/>
                <a:gd name="T49" fmla="*/ 448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8" h="608">
                  <a:moveTo>
                    <a:pt x="128" y="448"/>
                  </a:moveTo>
                  <a:cubicBezTo>
                    <a:pt x="352" y="448"/>
                    <a:pt x="352" y="448"/>
                    <a:pt x="352" y="448"/>
                  </a:cubicBezTo>
                  <a:cubicBezTo>
                    <a:pt x="370" y="448"/>
                    <a:pt x="384" y="462"/>
                    <a:pt x="384" y="480"/>
                  </a:cubicBezTo>
                  <a:cubicBezTo>
                    <a:pt x="384" y="608"/>
                    <a:pt x="384" y="608"/>
                    <a:pt x="384" y="608"/>
                  </a:cubicBezTo>
                  <a:cubicBezTo>
                    <a:pt x="448" y="608"/>
                    <a:pt x="448" y="608"/>
                    <a:pt x="448" y="608"/>
                  </a:cubicBezTo>
                  <a:cubicBezTo>
                    <a:pt x="448" y="480"/>
                    <a:pt x="448" y="480"/>
                    <a:pt x="448" y="480"/>
                  </a:cubicBezTo>
                  <a:cubicBezTo>
                    <a:pt x="448" y="427"/>
                    <a:pt x="405" y="384"/>
                    <a:pt x="352" y="384"/>
                  </a:cubicBezTo>
                  <a:cubicBezTo>
                    <a:pt x="128" y="384"/>
                    <a:pt x="128" y="384"/>
                    <a:pt x="128" y="384"/>
                  </a:cubicBezTo>
                  <a:cubicBezTo>
                    <a:pt x="93" y="384"/>
                    <a:pt x="64" y="355"/>
                    <a:pt x="64" y="320"/>
                  </a:cubicBezTo>
                  <a:cubicBezTo>
                    <a:pt x="64" y="285"/>
                    <a:pt x="93" y="256"/>
                    <a:pt x="128" y="256"/>
                  </a:cubicBezTo>
                  <a:cubicBezTo>
                    <a:pt x="192" y="256"/>
                    <a:pt x="192" y="256"/>
                    <a:pt x="192" y="256"/>
                  </a:cubicBezTo>
                  <a:cubicBezTo>
                    <a:pt x="288" y="256"/>
                    <a:pt x="288" y="256"/>
                    <a:pt x="288" y="256"/>
                  </a:cubicBezTo>
                  <a:cubicBezTo>
                    <a:pt x="384" y="256"/>
                    <a:pt x="384" y="256"/>
                    <a:pt x="384" y="256"/>
                  </a:cubicBezTo>
                  <a:cubicBezTo>
                    <a:pt x="384" y="192"/>
                    <a:pt x="384" y="192"/>
                    <a:pt x="384" y="192"/>
                  </a:cubicBezTo>
                  <a:cubicBezTo>
                    <a:pt x="288" y="192"/>
                    <a:pt x="288" y="192"/>
                    <a:pt x="288" y="192"/>
                  </a:cubicBezTo>
                  <a:cubicBezTo>
                    <a:pt x="192" y="192"/>
                    <a:pt x="192" y="192"/>
                    <a:pt x="192" y="192"/>
                  </a:cubicBezTo>
                  <a:cubicBezTo>
                    <a:pt x="157" y="192"/>
                    <a:pt x="128" y="163"/>
                    <a:pt x="128" y="128"/>
                  </a:cubicBezTo>
                  <a:cubicBezTo>
                    <a:pt x="128" y="93"/>
                    <a:pt x="157" y="64"/>
                    <a:pt x="192" y="64"/>
                  </a:cubicBezTo>
                  <a:cubicBezTo>
                    <a:pt x="288" y="64"/>
                    <a:pt x="288" y="64"/>
                    <a:pt x="288" y="64"/>
                  </a:cubicBezTo>
                  <a:cubicBezTo>
                    <a:pt x="288" y="0"/>
                    <a:pt x="288" y="0"/>
                    <a:pt x="288" y="0"/>
                  </a:cubicBezTo>
                  <a:cubicBezTo>
                    <a:pt x="192" y="0"/>
                    <a:pt x="192" y="0"/>
                    <a:pt x="192" y="0"/>
                  </a:cubicBezTo>
                  <a:cubicBezTo>
                    <a:pt x="121" y="0"/>
                    <a:pt x="64" y="57"/>
                    <a:pt x="64" y="128"/>
                  </a:cubicBezTo>
                  <a:cubicBezTo>
                    <a:pt x="64" y="155"/>
                    <a:pt x="72" y="179"/>
                    <a:pt x="86" y="200"/>
                  </a:cubicBezTo>
                  <a:cubicBezTo>
                    <a:pt x="36" y="217"/>
                    <a:pt x="0" y="264"/>
                    <a:pt x="0" y="320"/>
                  </a:cubicBezTo>
                  <a:cubicBezTo>
                    <a:pt x="0" y="391"/>
                    <a:pt x="57" y="448"/>
                    <a:pt x="128" y="448"/>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5" name="Freeform 57" descr="" title="">
              <a:extLst>
                <a:ext uri="{FF2B5EF4-FFF2-40B4-BE49-F238E27FC236}">
                  <a16:creationId xmlns:a16="http://schemas.microsoft.com/office/drawing/2014/main" id="{93D083BD-813B-22A9-EB7C-4D5322D6D0C0}"/>
                </a:ext>
              </a:extLst>
            </p:cNvPr>
            <p:cNvSpPr>
              <a:spLocks/>
            </p:cNvSpPr>
            <p:nvPr/>
          </p:nvSpPr>
          <p:spPr bwMode="auto">
            <a:xfrm>
              <a:off x="6528465" y="1111250"/>
              <a:ext cx="118489" cy="207057"/>
            </a:xfrm>
            <a:custGeom>
              <a:avLst/>
              <a:gdLst>
                <a:gd name="T0" fmla="*/ 224 w 512"/>
                <a:gd name="T1" fmla="*/ 128 h 896"/>
                <a:gd name="T2" fmla="*/ 224 w 512"/>
                <a:gd name="T3" fmla="*/ 256 h 896"/>
                <a:gd name="T4" fmla="*/ 384 w 512"/>
                <a:gd name="T5" fmla="*/ 256 h 896"/>
                <a:gd name="T6" fmla="*/ 448 w 512"/>
                <a:gd name="T7" fmla="*/ 320 h 896"/>
                <a:gd name="T8" fmla="*/ 384 w 512"/>
                <a:gd name="T9" fmla="*/ 384 h 896"/>
                <a:gd name="T10" fmla="*/ 160 w 512"/>
                <a:gd name="T11" fmla="*/ 384 h 896"/>
                <a:gd name="T12" fmla="*/ 64 w 512"/>
                <a:gd name="T13" fmla="*/ 480 h 896"/>
                <a:gd name="T14" fmla="*/ 64 w 512"/>
                <a:gd name="T15" fmla="*/ 640 h 896"/>
                <a:gd name="T16" fmla="*/ 192 w 512"/>
                <a:gd name="T17" fmla="*/ 768 h 896"/>
                <a:gd name="T18" fmla="*/ 256 w 512"/>
                <a:gd name="T19" fmla="*/ 768 h 896"/>
                <a:gd name="T20" fmla="*/ 320 w 512"/>
                <a:gd name="T21" fmla="*/ 832 h 896"/>
                <a:gd name="T22" fmla="*/ 320 w 512"/>
                <a:gd name="T23" fmla="*/ 896 h 896"/>
                <a:gd name="T24" fmla="*/ 384 w 512"/>
                <a:gd name="T25" fmla="*/ 896 h 896"/>
                <a:gd name="T26" fmla="*/ 384 w 512"/>
                <a:gd name="T27" fmla="*/ 832 h 896"/>
                <a:gd name="T28" fmla="*/ 256 w 512"/>
                <a:gd name="T29" fmla="*/ 704 h 896"/>
                <a:gd name="T30" fmla="*/ 192 w 512"/>
                <a:gd name="T31" fmla="*/ 704 h 896"/>
                <a:gd name="T32" fmla="*/ 128 w 512"/>
                <a:gd name="T33" fmla="*/ 640 h 896"/>
                <a:gd name="T34" fmla="*/ 192 w 512"/>
                <a:gd name="T35" fmla="*/ 576 h 896"/>
                <a:gd name="T36" fmla="*/ 512 w 512"/>
                <a:gd name="T37" fmla="*/ 576 h 896"/>
                <a:gd name="T38" fmla="*/ 512 w 512"/>
                <a:gd name="T39" fmla="*/ 512 h 896"/>
                <a:gd name="T40" fmla="*/ 192 w 512"/>
                <a:gd name="T41" fmla="*/ 512 h 896"/>
                <a:gd name="T42" fmla="*/ 128 w 512"/>
                <a:gd name="T43" fmla="*/ 530 h 896"/>
                <a:gd name="T44" fmla="*/ 128 w 512"/>
                <a:gd name="T45" fmla="*/ 480 h 896"/>
                <a:gd name="T46" fmla="*/ 160 w 512"/>
                <a:gd name="T47" fmla="*/ 448 h 896"/>
                <a:gd name="T48" fmla="*/ 384 w 512"/>
                <a:gd name="T49" fmla="*/ 448 h 896"/>
                <a:gd name="T50" fmla="*/ 512 w 512"/>
                <a:gd name="T51" fmla="*/ 320 h 896"/>
                <a:gd name="T52" fmla="*/ 384 w 512"/>
                <a:gd name="T53" fmla="*/ 192 h 896"/>
                <a:gd name="T54" fmla="*/ 288 w 512"/>
                <a:gd name="T55" fmla="*/ 192 h 896"/>
                <a:gd name="T56" fmla="*/ 288 w 512"/>
                <a:gd name="T57" fmla="*/ 128 h 896"/>
                <a:gd name="T58" fmla="*/ 160 w 512"/>
                <a:gd name="T59" fmla="*/ 0 h 896"/>
                <a:gd name="T60" fmla="*/ 0 w 512"/>
                <a:gd name="T61" fmla="*/ 0 h 896"/>
                <a:gd name="T62" fmla="*/ 0 w 512"/>
                <a:gd name="T63" fmla="*/ 64 h 896"/>
                <a:gd name="T64" fmla="*/ 160 w 512"/>
                <a:gd name="T65" fmla="*/ 64 h 896"/>
                <a:gd name="T66" fmla="*/ 224 w 512"/>
                <a:gd name="T67" fmla="*/ 128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12" h="896">
                  <a:moveTo>
                    <a:pt x="224" y="128"/>
                  </a:moveTo>
                  <a:cubicBezTo>
                    <a:pt x="224" y="256"/>
                    <a:pt x="224" y="256"/>
                    <a:pt x="224" y="256"/>
                  </a:cubicBezTo>
                  <a:cubicBezTo>
                    <a:pt x="384" y="256"/>
                    <a:pt x="384" y="256"/>
                    <a:pt x="384" y="256"/>
                  </a:cubicBezTo>
                  <a:cubicBezTo>
                    <a:pt x="419" y="256"/>
                    <a:pt x="448" y="285"/>
                    <a:pt x="448" y="320"/>
                  </a:cubicBezTo>
                  <a:cubicBezTo>
                    <a:pt x="448" y="355"/>
                    <a:pt x="419" y="384"/>
                    <a:pt x="384" y="384"/>
                  </a:cubicBezTo>
                  <a:cubicBezTo>
                    <a:pt x="160" y="384"/>
                    <a:pt x="160" y="384"/>
                    <a:pt x="160" y="384"/>
                  </a:cubicBezTo>
                  <a:cubicBezTo>
                    <a:pt x="107" y="384"/>
                    <a:pt x="64" y="427"/>
                    <a:pt x="64" y="480"/>
                  </a:cubicBezTo>
                  <a:cubicBezTo>
                    <a:pt x="64" y="640"/>
                    <a:pt x="64" y="640"/>
                    <a:pt x="64" y="640"/>
                  </a:cubicBezTo>
                  <a:cubicBezTo>
                    <a:pt x="64" y="711"/>
                    <a:pt x="121" y="768"/>
                    <a:pt x="192" y="768"/>
                  </a:cubicBezTo>
                  <a:cubicBezTo>
                    <a:pt x="256" y="768"/>
                    <a:pt x="256" y="768"/>
                    <a:pt x="256" y="768"/>
                  </a:cubicBezTo>
                  <a:cubicBezTo>
                    <a:pt x="291" y="768"/>
                    <a:pt x="320" y="797"/>
                    <a:pt x="320" y="832"/>
                  </a:cubicBezTo>
                  <a:cubicBezTo>
                    <a:pt x="320" y="896"/>
                    <a:pt x="320" y="896"/>
                    <a:pt x="320" y="896"/>
                  </a:cubicBezTo>
                  <a:cubicBezTo>
                    <a:pt x="384" y="896"/>
                    <a:pt x="384" y="896"/>
                    <a:pt x="384" y="896"/>
                  </a:cubicBezTo>
                  <a:cubicBezTo>
                    <a:pt x="384" y="832"/>
                    <a:pt x="384" y="832"/>
                    <a:pt x="384" y="832"/>
                  </a:cubicBezTo>
                  <a:cubicBezTo>
                    <a:pt x="384" y="761"/>
                    <a:pt x="327" y="704"/>
                    <a:pt x="256" y="704"/>
                  </a:cubicBezTo>
                  <a:cubicBezTo>
                    <a:pt x="192" y="704"/>
                    <a:pt x="192" y="704"/>
                    <a:pt x="192" y="704"/>
                  </a:cubicBezTo>
                  <a:cubicBezTo>
                    <a:pt x="157" y="704"/>
                    <a:pt x="128" y="675"/>
                    <a:pt x="128" y="640"/>
                  </a:cubicBezTo>
                  <a:cubicBezTo>
                    <a:pt x="128" y="605"/>
                    <a:pt x="157" y="576"/>
                    <a:pt x="192" y="576"/>
                  </a:cubicBezTo>
                  <a:cubicBezTo>
                    <a:pt x="512" y="576"/>
                    <a:pt x="512" y="576"/>
                    <a:pt x="512" y="576"/>
                  </a:cubicBezTo>
                  <a:cubicBezTo>
                    <a:pt x="512" y="512"/>
                    <a:pt x="512" y="512"/>
                    <a:pt x="512" y="512"/>
                  </a:cubicBezTo>
                  <a:cubicBezTo>
                    <a:pt x="192" y="512"/>
                    <a:pt x="192" y="512"/>
                    <a:pt x="192" y="512"/>
                  </a:cubicBezTo>
                  <a:cubicBezTo>
                    <a:pt x="169" y="512"/>
                    <a:pt x="147" y="519"/>
                    <a:pt x="128" y="530"/>
                  </a:cubicBezTo>
                  <a:cubicBezTo>
                    <a:pt x="128" y="480"/>
                    <a:pt x="128" y="480"/>
                    <a:pt x="128" y="480"/>
                  </a:cubicBezTo>
                  <a:cubicBezTo>
                    <a:pt x="128" y="462"/>
                    <a:pt x="142" y="448"/>
                    <a:pt x="160" y="448"/>
                  </a:cubicBezTo>
                  <a:cubicBezTo>
                    <a:pt x="384" y="448"/>
                    <a:pt x="384" y="448"/>
                    <a:pt x="384" y="448"/>
                  </a:cubicBezTo>
                  <a:cubicBezTo>
                    <a:pt x="455" y="448"/>
                    <a:pt x="512" y="391"/>
                    <a:pt x="512" y="320"/>
                  </a:cubicBezTo>
                  <a:cubicBezTo>
                    <a:pt x="512" y="249"/>
                    <a:pt x="455" y="192"/>
                    <a:pt x="384" y="192"/>
                  </a:cubicBezTo>
                  <a:cubicBezTo>
                    <a:pt x="288" y="192"/>
                    <a:pt x="288" y="192"/>
                    <a:pt x="288" y="192"/>
                  </a:cubicBezTo>
                  <a:cubicBezTo>
                    <a:pt x="288" y="128"/>
                    <a:pt x="288" y="128"/>
                    <a:pt x="288" y="128"/>
                  </a:cubicBezTo>
                  <a:cubicBezTo>
                    <a:pt x="288" y="57"/>
                    <a:pt x="231" y="0"/>
                    <a:pt x="160" y="0"/>
                  </a:cubicBezTo>
                  <a:cubicBezTo>
                    <a:pt x="0" y="0"/>
                    <a:pt x="0" y="0"/>
                    <a:pt x="0" y="0"/>
                  </a:cubicBezTo>
                  <a:cubicBezTo>
                    <a:pt x="0" y="64"/>
                    <a:pt x="0" y="64"/>
                    <a:pt x="0" y="64"/>
                  </a:cubicBezTo>
                  <a:cubicBezTo>
                    <a:pt x="160" y="64"/>
                    <a:pt x="160" y="64"/>
                    <a:pt x="160" y="64"/>
                  </a:cubicBezTo>
                  <a:cubicBezTo>
                    <a:pt x="195" y="64"/>
                    <a:pt x="224" y="93"/>
                    <a:pt x="224" y="128"/>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6" name="Rectangle 58" descr="" title="">
              <a:extLst>
                <a:ext uri="{FF2B5EF4-FFF2-40B4-BE49-F238E27FC236}">
                  <a16:creationId xmlns:a16="http://schemas.microsoft.com/office/drawing/2014/main" id="{C6920F17-CE59-521E-6021-1D6997D7C6F7}"/>
                </a:ext>
              </a:extLst>
            </p:cNvPr>
            <p:cNvSpPr>
              <a:spLocks noChangeArrowheads="1"/>
            </p:cNvSpPr>
            <p:nvPr/>
          </p:nvSpPr>
          <p:spPr bwMode="auto">
            <a:xfrm>
              <a:off x="6506922" y="1148353"/>
              <a:ext cx="14362" cy="14362"/>
            </a:xfrm>
            <a:prstGeom prst="rect">
              <a:avLst/>
            </a:pr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sp>
          <p:nvSpPr>
            <p:cNvPr id="117" name="Freeform 59" descr="" title="">
              <a:extLst>
                <a:ext uri="{FF2B5EF4-FFF2-40B4-BE49-F238E27FC236}">
                  <a16:creationId xmlns:a16="http://schemas.microsoft.com/office/drawing/2014/main" id="{9C97800B-E310-EBAD-10D1-236259B6BEEE}"/>
                </a:ext>
              </a:extLst>
            </p:cNvPr>
            <p:cNvSpPr>
              <a:spLocks/>
            </p:cNvSpPr>
            <p:nvPr/>
          </p:nvSpPr>
          <p:spPr bwMode="auto">
            <a:xfrm>
              <a:off x="6248400" y="1169896"/>
              <a:ext cx="161576" cy="104127"/>
            </a:xfrm>
            <a:custGeom>
              <a:avLst/>
              <a:gdLst>
                <a:gd name="T0" fmla="*/ 128 w 704"/>
                <a:gd name="T1" fmla="*/ 384 h 448"/>
                <a:gd name="T2" fmla="*/ 288 w 704"/>
                <a:gd name="T3" fmla="*/ 384 h 448"/>
                <a:gd name="T4" fmla="*/ 320 w 704"/>
                <a:gd name="T5" fmla="*/ 416 h 448"/>
                <a:gd name="T6" fmla="*/ 320 w 704"/>
                <a:gd name="T7" fmla="*/ 448 h 448"/>
                <a:gd name="T8" fmla="*/ 384 w 704"/>
                <a:gd name="T9" fmla="*/ 448 h 448"/>
                <a:gd name="T10" fmla="*/ 384 w 704"/>
                <a:gd name="T11" fmla="*/ 416 h 448"/>
                <a:gd name="T12" fmla="*/ 288 w 704"/>
                <a:gd name="T13" fmla="*/ 320 h 448"/>
                <a:gd name="T14" fmla="*/ 128 w 704"/>
                <a:gd name="T15" fmla="*/ 320 h 448"/>
                <a:gd name="T16" fmla="*/ 64 w 704"/>
                <a:gd name="T17" fmla="*/ 256 h 448"/>
                <a:gd name="T18" fmla="*/ 128 w 704"/>
                <a:gd name="T19" fmla="*/ 192 h 448"/>
                <a:gd name="T20" fmla="*/ 192 w 704"/>
                <a:gd name="T21" fmla="*/ 192 h 448"/>
                <a:gd name="T22" fmla="*/ 256 w 704"/>
                <a:gd name="T23" fmla="*/ 192 h 448"/>
                <a:gd name="T24" fmla="*/ 320 w 704"/>
                <a:gd name="T25" fmla="*/ 192 h 448"/>
                <a:gd name="T26" fmla="*/ 320 w 704"/>
                <a:gd name="T27" fmla="*/ 128 h 448"/>
                <a:gd name="T28" fmla="*/ 256 w 704"/>
                <a:gd name="T29" fmla="*/ 128 h 448"/>
                <a:gd name="T30" fmla="*/ 192 w 704"/>
                <a:gd name="T31" fmla="*/ 128 h 448"/>
                <a:gd name="T32" fmla="*/ 160 w 704"/>
                <a:gd name="T33" fmla="*/ 96 h 448"/>
                <a:gd name="T34" fmla="*/ 192 w 704"/>
                <a:gd name="T35" fmla="*/ 64 h 448"/>
                <a:gd name="T36" fmla="*/ 608 w 704"/>
                <a:gd name="T37" fmla="*/ 64 h 448"/>
                <a:gd name="T38" fmla="*/ 640 w 704"/>
                <a:gd name="T39" fmla="*/ 96 h 448"/>
                <a:gd name="T40" fmla="*/ 608 w 704"/>
                <a:gd name="T41" fmla="*/ 128 h 448"/>
                <a:gd name="T42" fmla="*/ 480 w 704"/>
                <a:gd name="T43" fmla="*/ 128 h 448"/>
                <a:gd name="T44" fmla="*/ 384 w 704"/>
                <a:gd name="T45" fmla="*/ 224 h 448"/>
                <a:gd name="T46" fmla="*/ 480 w 704"/>
                <a:gd name="T47" fmla="*/ 320 h 448"/>
                <a:gd name="T48" fmla="*/ 544 w 704"/>
                <a:gd name="T49" fmla="*/ 320 h 448"/>
                <a:gd name="T50" fmla="*/ 576 w 704"/>
                <a:gd name="T51" fmla="*/ 352 h 448"/>
                <a:gd name="T52" fmla="*/ 576 w 704"/>
                <a:gd name="T53" fmla="*/ 448 h 448"/>
                <a:gd name="T54" fmla="*/ 640 w 704"/>
                <a:gd name="T55" fmla="*/ 448 h 448"/>
                <a:gd name="T56" fmla="*/ 640 w 704"/>
                <a:gd name="T57" fmla="*/ 352 h 448"/>
                <a:gd name="T58" fmla="*/ 544 w 704"/>
                <a:gd name="T59" fmla="*/ 256 h 448"/>
                <a:gd name="T60" fmla="*/ 480 w 704"/>
                <a:gd name="T61" fmla="*/ 256 h 448"/>
                <a:gd name="T62" fmla="*/ 448 w 704"/>
                <a:gd name="T63" fmla="*/ 224 h 448"/>
                <a:gd name="T64" fmla="*/ 480 w 704"/>
                <a:gd name="T65" fmla="*/ 192 h 448"/>
                <a:gd name="T66" fmla="*/ 608 w 704"/>
                <a:gd name="T67" fmla="*/ 192 h 448"/>
                <a:gd name="T68" fmla="*/ 704 w 704"/>
                <a:gd name="T69" fmla="*/ 96 h 448"/>
                <a:gd name="T70" fmla="*/ 608 w 704"/>
                <a:gd name="T71" fmla="*/ 0 h 448"/>
                <a:gd name="T72" fmla="*/ 192 w 704"/>
                <a:gd name="T73" fmla="*/ 0 h 448"/>
                <a:gd name="T74" fmla="*/ 96 w 704"/>
                <a:gd name="T75" fmla="*/ 96 h 448"/>
                <a:gd name="T76" fmla="*/ 103 w 704"/>
                <a:gd name="T77" fmla="*/ 131 h 448"/>
                <a:gd name="T78" fmla="*/ 0 w 704"/>
                <a:gd name="T79" fmla="*/ 256 h 448"/>
                <a:gd name="T80" fmla="*/ 128 w 704"/>
                <a:gd name="T81" fmla="*/ 384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04" h="448">
                  <a:moveTo>
                    <a:pt x="128" y="384"/>
                  </a:moveTo>
                  <a:cubicBezTo>
                    <a:pt x="288" y="384"/>
                    <a:pt x="288" y="384"/>
                    <a:pt x="288" y="384"/>
                  </a:cubicBezTo>
                  <a:cubicBezTo>
                    <a:pt x="306" y="384"/>
                    <a:pt x="320" y="398"/>
                    <a:pt x="320" y="416"/>
                  </a:cubicBezTo>
                  <a:cubicBezTo>
                    <a:pt x="320" y="448"/>
                    <a:pt x="320" y="448"/>
                    <a:pt x="320" y="448"/>
                  </a:cubicBezTo>
                  <a:cubicBezTo>
                    <a:pt x="384" y="448"/>
                    <a:pt x="384" y="448"/>
                    <a:pt x="384" y="448"/>
                  </a:cubicBezTo>
                  <a:cubicBezTo>
                    <a:pt x="384" y="416"/>
                    <a:pt x="384" y="416"/>
                    <a:pt x="384" y="416"/>
                  </a:cubicBezTo>
                  <a:cubicBezTo>
                    <a:pt x="384" y="363"/>
                    <a:pt x="341" y="320"/>
                    <a:pt x="288" y="320"/>
                  </a:cubicBezTo>
                  <a:cubicBezTo>
                    <a:pt x="128" y="320"/>
                    <a:pt x="128" y="320"/>
                    <a:pt x="128" y="320"/>
                  </a:cubicBezTo>
                  <a:cubicBezTo>
                    <a:pt x="93" y="320"/>
                    <a:pt x="64" y="291"/>
                    <a:pt x="64" y="256"/>
                  </a:cubicBezTo>
                  <a:cubicBezTo>
                    <a:pt x="64" y="221"/>
                    <a:pt x="93" y="192"/>
                    <a:pt x="128" y="192"/>
                  </a:cubicBezTo>
                  <a:cubicBezTo>
                    <a:pt x="192" y="192"/>
                    <a:pt x="192" y="192"/>
                    <a:pt x="192" y="192"/>
                  </a:cubicBezTo>
                  <a:cubicBezTo>
                    <a:pt x="256" y="192"/>
                    <a:pt x="256" y="192"/>
                    <a:pt x="256" y="192"/>
                  </a:cubicBezTo>
                  <a:cubicBezTo>
                    <a:pt x="320" y="192"/>
                    <a:pt x="320" y="192"/>
                    <a:pt x="320" y="192"/>
                  </a:cubicBezTo>
                  <a:cubicBezTo>
                    <a:pt x="320" y="128"/>
                    <a:pt x="320" y="128"/>
                    <a:pt x="320" y="128"/>
                  </a:cubicBezTo>
                  <a:cubicBezTo>
                    <a:pt x="256" y="128"/>
                    <a:pt x="256" y="128"/>
                    <a:pt x="256" y="128"/>
                  </a:cubicBezTo>
                  <a:cubicBezTo>
                    <a:pt x="192" y="128"/>
                    <a:pt x="192" y="128"/>
                    <a:pt x="192" y="128"/>
                  </a:cubicBezTo>
                  <a:cubicBezTo>
                    <a:pt x="174" y="128"/>
                    <a:pt x="160" y="114"/>
                    <a:pt x="160" y="96"/>
                  </a:cubicBezTo>
                  <a:cubicBezTo>
                    <a:pt x="160" y="78"/>
                    <a:pt x="174" y="64"/>
                    <a:pt x="192" y="64"/>
                  </a:cubicBezTo>
                  <a:cubicBezTo>
                    <a:pt x="608" y="64"/>
                    <a:pt x="608" y="64"/>
                    <a:pt x="608" y="64"/>
                  </a:cubicBezTo>
                  <a:cubicBezTo>
                    <a:pt x="626" y="64"/>
                    <a:pt x="640" y="78"/>
                    <a:pt x="640" y="96"/>
                  </a:cubicBezTo>
                  <a:cubicBezTo>
                    <a:pt x="640" y="114"/>
                    <a:pt x="626" y="128"/>
                    <a:pt x="608" y="128"/>
                  </a:cubicBezTo>
                  <a:cubicBezTo>
                    <a:pt x="480" y="128"/>
                    <a:pt x="480" y="128"/>
                    <a:pt x="480" y="128"/>
                  </a:cubicBezTo>
                  <a:cubicBezTo>
                    <a:pt x="427" y="128"/>
                    <a:pt x="384" y="171"/>
                    <a:pt x="384" y="224"/>
                  </a:cubicBezTo>
                  <a:cubicBezTo>
                    <a:pt x="384" y="277"/>
                    <a:pt x="427" y="320"/>
                    <a:pt x="480" y="320"/>
                  </a:cubicBezTo>
                  <a:cubicBezTo>
                    <a:pt x="544" y="320"/>
                    <a:pt x="544" y="320"/>
                    <a:pt x="544" y="320"/>
                  </a:cubicBezTo>
                  <a:cubicBezTo>
                    <a:pt x="562" y="320"/>
                    <a:pt x="576" y="334"/>
                    <a:pt x="576" y="352"/>
                  </a:cubicBezTo>
                  <a:cubicBezTo>
                    <a:pt x="576" y="448"/>
                    <a:pt x="576" y="448"/>
                    <a:pt x="576" y="448"/>
                  </a:cubicBezTo>
                  <a:cubicBezTo>
                    <a:pt x="640" y="448"/>
                    <a:pt x="640" y="448"/>
                    <a:pt x="640" y="448"/>
                  </a:cubicBezTo>
                  <a:cubicBezTo>
                    <a:pt x="640" y="352"/>
                    <a:pt x="640" y="352"/>
                    <a:pt x="640" y="352"/>
                  </a:cubicBezTo>
                  <a:cubicBezTo>
                    <a:pt x="640" y="299"/>
                    <a:pt x="597" y="256"/>
                    <a:pt x="544" y="256"/>
                  </a:cubicBezTo>
                  <a:cubicBezTo>
                    <a:pt x="480" y="256"/>
                    <a:pt x="480" y="256"/>
                    <a:pt x="480" y="256"/>
                  </a:cubicBezTo>
                  <a:cubicBezTo>
                    <a:pt x="462" y="256"/>
                    <a:pt x="448" y="242"/>
                    <a:pt x="448" y="224"/>
                  </a:cubicBezTo>
                  <a:cubicBezTo>
                    <a:pt x="448" y="206"/>
                    <a:pt x="462" y="192"/>
                    <a:pt x="480" y="192"/>
                  </a:cubicBezTo>
                  <a:cubicBezTo>
                    <a:pt x="608" y="192"/>
                    <a:pt x="608" y="192"/>
                    <a:pt x="608" y="192"/>
                  </a:cubicBezTo>
                  <a:cubicBezTo>
                    <a:pt x="661" y="192"/>
                    <a:pt x="704" y="149"/>
                    <a:pt x="704" y="96"/>
                  </a:cubicBezTo>
                  <a:cubicBezTo>
                    <a:pt x="704" y="43"/>
                    <a:pt x="661" y="0"/>
                    <a:pt x="608" y="0"/>
                  </a:cubicBezTo>
                  <a:cubicBezTo>
                    <a:pt x="192" y="0"/>
                    <a:pt x="192" y="0"/>
                    <a:pt x="192" y="0"/>
                  </a:cubicBezTo>
                  <a:cubicBezTo>
                    <a:pt x="139" y="0"/>
                    <a:pt x="96" y="43"/>
                    <a:pt x="96" y="96"/>
                  </a:cubicBezTo>
                  <a:cubicBezTo>
                    <a:pt x="96" y="108"/>
                    <a:pt x="99" y="120"/>
                    <a:pt x="103" y="131"/>
                  </a:cubicBezTo>
                  <a:cubicBezTo>
                    <a:pt x="44" y="142"/>
                    <a:pt x="0" y="194"/>
                    <a:pt x="0" y="256"/>
                  </a:cubicBezTo>
                  <a:cubicBezTo>
                    <a:pt x="0" y="327"/>
                    <a:pt x="57" y="384"/>
                    <a:pt x="128" y="38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000000"/>
                </a:solidFill>
                <a:effectLst/>
                <a:uLnTx/>
                <a:uFillTx/>
                <a:latin typeface="Arial"/>
                <a:ea typeface="+mn-ea"/>
                <a:cs typeface="+mn-cs"/>
              </a:endParaRPr>
            </a:p>
          </p:txBody>
        </p:sp>
      </p:grpSp>
      <p:grpSp>
        <p:nvGrpSpPr>
          <p:cNvPr id="135" name="Group 134" descr="" title="">
            <a:extLst>
              <a:ext uri="{FF2B5EF4-FFF2-40B4-BE49-F238E27FC236}">
                <a16:creationId xmlns:a16="http://schemas.microsoft.com/office/drawing/2014/main" id="{7F9C3098-311C-6320-3CAF-D77F8A24CF6A}"/>
              </a:ext>
            </a:extLst>
          </p:cNvPr>
          <p:cNvGrpSpPr>
            <a:grpSpLocks noChangeAspect="1"/>
          </p:cNvGrpSpPr>
          <p:nvPr/>
        </p:nvGrpSpPr>
        <p:grpSpPr>
          <a:xfrm>
            <a:off x="779261" y="1785156"/>
            <a:ext cx="306461" cy="378118"/>
            <a:chOff x="185605" y="2342875"/>
            <a:chExt cx="222153" cy="274097"/>
          </a:xfrm>
        </p:grpSpPr>
        <p:pic>
          <p:nvPicPr>
            <p:cNvPr id="77" name="docshape63" descr="" title="">
              <a:extLst>
                <a:ext uri="{FF2B5EF4-FFF2-40B4-BE49-F238E27FC236}">
                  <a16:creationId xmlns:a16="http://schemas.microsoft.com/office/drawing/2014/main" id="{5160D405-2DE8-B32F-10A0-4508BA35504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876" y="2396308"/>
              <a:ext cx="109611" cy="118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 name="Freeform: Shape 120" descr="" title="">
              <a:extLst>
                <a:ext uri="{FF2B5EF4-FFF2-40B4-BE49-F238E27FC236}">
                  <a16:creationId xmlns:a16="http://schemas.microsoft.com/office/drawing/2014/main" id="{CF4F15E7-F7A8-125A-343F-5652783DB5DA}"/>
                </a:ext>
              </a:extLst>
            </p:cNvPr>
            <p:cNvSpPr/>
            <p:nvPr/>
          </p:nvSpPr>
          <p:spPr>
            <a:xfrm>
              <a:off x="185605" y="2342875"/>
              <a:ext cx="222153" cy="274097"/>
            </a:xfrm>
            <a:custGeom>
              <a:avLst/>
              <a:gdLst>
                <a:gd name="connsiteX0" fmla="*/ 132540 w 1774459"/>
                <a:gd name="connsiteY0" fmla="*/ 1824583 h 2189375"/>
                <a:gd name="connsiteX1" fmla="*/ 47 w 1774459"/>
                <a:gd name="connsiteY1" fmla="*/ 1720761 h 2189375"/>
                <a:gd name="connsiteX2" fmla="*/ 129396 w 1774459"/>
                <a:gd name="connsiteY2" fmla="*/ 1614367 h 2189375"/>
                <a:gd name="connsiteX3" fmla="*/ 129396 w 1774459"/>
                <a:gd name="connsiteY3" fmla="*/ 1513878 h 2189375"/>
                <a:gd name="connsiteX4" fmla="*/ 83772 w 1774459"/>
                <a:gd name="connsiteY4" fmla="*/ 1506258 h 2189375"/>
                <a:gd name="connsiteX5" fmla="*/ 428 w 1774459"/>
                <a:gd name="connsiteY5" fmla="*/ 1410436 h 2189375"/>
                <a:gd name="connsiteX6" fmla="*/ 80438 w 1774459"/>
                <a:gd name="connsiteY6" fmla="*/ 1311281 h 2189375"/>
                <a:gd name="connsiteX7" fmla="*/ 130920 w 1774459"/>
                <a:gd name="connsiteY7" fmla="*/ 1303375 h 2189375"/>
                <a:gd name="connsiteX8" fmla="*/ 132444 w 1774459"/>
                <a:gd name="connsiteY8" fmla="*/ 1252036 h 2189375"/>
                <a:gd name="connsiteX9" fmla="*/ 132444 w 1774459"/>
                <a:gd name="connsiteY9" fmla="*/ 1206792 h 2189375"/>
                <a:gd name="connsiteX10" fmla="*/ 333 w 1774459"/>
                <a:gd name="connsiteY10" fmla="*/ 1099350 h 2189375"/>
                <a:gd name="connsiteX11" fmla="*/ 43195 w 1774459"/>
                <a:gd name="connsiteY11" fmla="*/ 1018864 h 2189375"/>
                <a:gd name="connsiteX12" fmla="*/ 129968 w 1774459"/>
                <a:gd name="connsiteY12" fmla="*/ 989431 h 2189375"/>
                <a:gd name="connsiteX13" fmla="*/ 129968 w 1774459"/>
                <a:gd name="connsiteY13" fmla="*/ 891895 h 2189375"/>
                <a:gd name="connsiteX14" fmla="*/ 87772 w 1774459"/>
                <a:gd name="connsiteY14" fmla="*/ 887609 h 2189375"/>
                <a:gd name="connsiteX15" fmla="*/ 1476 w 1774459"/>
                <a:gd name="connsiteY15" fmla="*/ 799693 h 2189375"/>
                <a:gd name="connsiteX16" fmla="*/ 67674 w 1774459"/>
                <a:gd name="connsiteY16" fmla="*/ 695776 h 2189375"/>
                <a:gd name="connsiteX17" fmla="*/ 132540 w 1774459"/>
                <a:gd name="connsiteY17" fmla="*/ 682250 h 2189375"/>
                <a:gd name="connsiteX18" fmla="*/ 132540 w 1774459"/>
                <a:gd name="connsiteY18" fmla="*/ 631863 h 2189375"/>
                <a:gd name="connsiteX19" fmla="*/ 130635 w 1774459"/>
                <a:gd name="connsiteY19" fmla="*/ 586238 h 2189375"/>
                <a:gd name="connsiteX20" fmla="*/ 428 w 1774459"/>
                <a:gd name="connsiteY20" fmla="*/ 479558 h 2189375"/>
                <a:gd name="connsiteX21" fmla="*/ 43195 w 1774459"/>
                <a:gd name="connsiteY21" fmla="*/ 398977 h 2189375"/>
                <a:gd name="connsiteX22" fmla="*/ 132540 w 1774459"/>
                <a:gd name="connsiteY22" fmla="*/ 369640 h 2189375"/>
                <a:gd name="connsiteX23" fmla="*/ 132635 w 1774459"/>
                <a:gd name="connsiteY23" fmla="*/ 303536 h 2189375"/>
                <a:gd name="connsiteX24" fmla="*/ 139112 w 1774459"/>
                <a:gd name="connsiteY24" fmla="*/ 175520 h 2189375"/>
                <a:gd name="connsiteX25" fmla="*/ 336089 w 1774459"/>
                <a:gd name="connsiteY25" fmla="*/ 355 h 2189375"/>
                <a:gd name="connsiteX26" fmla="*/ 359901 w 1774459"/>
                <a:gd name="connsiteY26" fmla="*/ 165 h 2189375"/>
                <a:gd name="connsiteX27" fmla="*/ 1545383 w 1774459"/>
                <a:gd name="connsiteY27" fmla="*/ 641 h 2189375"/>
                <a:gd name="connsiteX28" fmla="*/ 1624726 w 1774459"/>
                <a:gd name="connsiteY28" fmla="*/ 11500 h 2189375"/>
                <a:gd name="connsiteX29" fmla="*/ 1769601 w 1774459"/>
                <a:gd name="connsiteY29" fmla="*/ 187617 h 2189375"/>
                <a:gd name="connsiteX30" fmla="*/ 1774459 w 1774459"/>
                <a:gd name="connsiteY30" fmla="*/ 353923 h 2189375"/>
                <a:gd name="connsiteX31" fmla="*/ 1773888 w 1774459"/>
                <a:gd name="connsiteY31" fmla="*/ 363448 h 2189375"/>
                <a:gd name="connsiteX32" fmla="*/ 1739217 w 1774459"/>
                <a:gd name="connsiteY32" fmla="*/ 400501 h 2189375"/>
                <a:gd name="connsiteX33" fmla="*/ 1710832 w 1774459"/>
                <a:gd name="connsiteY33" fmla="*/ 359257 h 2189375"/>
                <a:gd name="connsiteX34" fmla="*/ 1710261 w 1774459"/>
                <a:gd name="connsiteY34" fmla="*/ 216478 h 2189375"/>
                <a:gd name="connsiteX35" fmla="*/ 1614534 w 1774459"/>
                <a:gd name="connsiteY35" fmla="*/ 76079 h 2189375"/>
                <a:gd name="connsiteX36" fmla="*/ 1540144 w 1774459"/>
                <a:gd name="connsiteY36" fmla="*/ 65697 h 2189375"/>
                <a:gd name="connsiteX37" fmla="*/ 1030747 w 1774459"/>
                <a:gd name="connsiteY37" fmla="*/ 65221 h 2189375"/>
                <a:gd name="connsiteX38" fmla="*/ 359425 w 1774459"/>
                <a:gd name="connsiteY38" fmla="*/ 64744 h 2189375"/>
                <a:gd name="connsiteX39" fmla="*/ 236172 w 1774459"/>
                <a:gd name="connsiteY39" fmla="*/ 114846 h 2189375"/>
                <a:gd name="connsiteX40" fmla="*/ 198453 w 1774459"/>
                <a:gd name="connsiteY40" fmla="*/ 195237 h 2189375"/>
                <a:gd name="connsiteX41" fmla="*/ 197595 w 1774459"/>
                <a:gd name="connsiteY41" fmla="*/ 374021 h 2189375"/>
                <a:gd name="connsiteX42" fmla="*/ 329802 w 1774459"/>
                <a:gd name="connsiteY42" fmla="*/ 487369 h 2189375"/>
                <a:gd name="connsiteX43" fmla="*/ 203882 w 1774459"/>
                <a:gd name="connsiteY43" fmla="*/ 582428 h 2189375"/>
                <a:gd name="connsiteX44" fmla="*/ 201501 w 1774459"/>
                <a:gd name="connsiteY44" fmla="*/ 683393 h 2189375"/>
                <a:gd name="connsiteX45" fmla="*/ 329898 w 1774459"/>
                <a:gd name="connsiteY45" fmla="*/ 783025 h 2189375"/>
                <a:gd name="connsiteX46" fmla="*/ 289512 w 1774459"/>
                <a:gd name="connsiteY46" fmla="*/ 869035 h 2189375"/>
                <a:gd name="connsiteX47" fmla="*/ 198643 w 1774459"/>
                <a:gd name="connsiteY47" fmla="*/ 897515 h 2189375"/>
                <a:gd name="connsiteX48" fmla="*/ 198643 w 1774459"/>
                <a:gd name="connsiteY48" fmla="*/ 996194 h 2189375"/>
                <a:gd name="connsiteX49" fmla="*/ 237124 w 1774459"/>
                <a:gd name="connsiteY49" fmla="*/ 999337 h 2189375"/>
                <a:gd name="connsiteX50" fmla="*/ 329993 w 1774459"/>
                <a:gd name="connsiteY50" fmla="*/ 1096492 h 2189375"/>
                <a:gd name="connsiteX51" fmla="*/ 238267 w 1774459"/>
                <a:gd name="connsiteY51" fmla="*/ 1200029 h 2189375"/>
                <a:gd name="connsiteX52" fmla="*/ 199024 w 1774459"/>
                <a:gd name="connsiteY52" fmla="*/ 1201934 h 2189375"/>
                <a:gd name="connsiteX53" fmla="*/ 199024 w 1774459"/>
                <a:gd name="connsiteY53" fmla="*/ 1301851 h 2189375"/>
                <a:gd name="connsiteX54" fmla="*/ 329136 w 1774459"/>
                <a:gd name="connsiteY54" fmla="*/ 1406722 h 2189375"/>
                <a:gd name="connsiteX55" fmla="*/ 312181 w 1774459"/>
                <a:gd name="connsiteY55" fmla="*/ 1464443 h 2189375"/>
                <a:gd name="connsiteX56" fmla="*/ 260175 w 1774459"/>
                <a:gd name="connsiteY56" fmla="*/ 1503210 h 2189375"/>
                <a:gd name="connsiteX57" fmla="*/ 198453 w 1774459"/>
                <a:gd name="connsiteY57" fmla="*/ 1514068 h 2189375"/>
                <a:gd name="connsiteX58" fmla="*/ 198453 w 1774459"/>
                <a:gd name="connsiteY58" fmla="*/ 1616938 h 2189375"/>
                <a:gd name="connsiteX59" fmla="*/ 241506 w 1774459"/>
                <a:gd name="connsiteY59" fmla="*/ 1619701 h 2189375"/>
                <a:gd name="connsiteX60" fmla="*/ 329802 w 1774459"/>
                <a:gd name="connsiteY60" fmla="*/ 1715998 h 2189375"/>
                <a:gd name="connsiteX61" fmla="*/ 247602 w 1774459"/>
                <a:gd name="connsiteY61" fmla="*/ 1817821 h 2189375"/>
                <a:gd name="connsiteX62" fmla="*/ 197595 w 1774459"/>
                <a:gd name="connsiteY62" fmla="*/ 1822393 h 2189375"/>
                <a:gd name="connsiteX63" fmla="*/ 198738 w 1774459"/>
                <a:gd name="connsiteY63" fmla="*/ 1994319 h 2189375"/>
                <a:gd name="connsiteX64" fmla="*/ 351043 w 1774459"/>
                <a:gd name="connsiteY64" fmla="*/ 2123859 h 2189375"/>
                <a:gd name="connsiteX65" fmla="*/ 922353 w 1774459"/>
                <a:gd name="connsiteY65" fmla="*/ 2124145 h 2189375"/>
                <a:gd name="connsiteX66" fmla="*/ 960357 w 1774459"/>
                <a:gd name="connsiteY66" fmla="*/ 2124811 h 2189375"/>
                <a:gd name="connsiteX67" fmla="*/ 988170 w 1774459"/>
                <a:gd name="connsiteY67" fmla="*/ 2152148 h 2189375"/>
                <a:gd name="connsiteX68" fmla="*/ 962643 w 1774459"/>
                <a:gd name="connsiteY68" fmla="*/ 2186533 h 2189375"/>
                <a:gd name="connsiteX69" fmla="*/ 934354 w 1774459"/>
                <a:gd name="connsiteY69" fmla="*/ 2188915 h 2189375"/>
                <a:gd name="connsiteX70" fmla="*/ 358282 w 1774459"/>
                <a:gd name="connsiteY70" fmla="*/ 2188438 h 2189375"/>
                <a:gd name="connsiteX71" fmla="*/ 160448 w 1774459"/>
                <a:gd name="connsiteY71" fmla="*/ 2078520 h 2189375"/>
                <a:gd name="connsiteX72" fmla="*/ 132349 w 1774459"/>
                <a:gd name="connsiteY72" fmla="*/ 1954600 h 2189375"/>
                <a:gd name="connsiteX73" fmla="*/ 132349 w 1774459"/>
                <a:gd name="connsiteY73" fmla="*/ 1824583 h 2189375"/>
                <a:gd name="connsiteX74" fmla="*/ 162353 w 1774459"/>
                <a:gd name="connsiteY74" fmla="*/ 826459 h 2189375"/>
                <a:gd name="connsiteX75" fmla="*/ 223789 w 1774459"/>
                <a:gd name="connsiteY75" fmla="*/ 826078 h 2189375"/>
                <a:gd name="connsiteX76" fmla="*/ 263794 w 1774459"/>
                <a:gd name="connsiteY76" fmla="*/ 788644 h 2189375"/>
                <a:gd name="connsiteX77" fmla="*/ 222837 w 1774459"/>
                <a:gd name="connsiteY77" fmla="*/ 752735 h 2189375"/>
                <a:gd name="connsiteX78" fmla="*/ 109394 w 1774459"/>
                <a:gd name="connsiteY78" fmla="*/ 752640 h 2189375"/>
                <a:gd name="connsiteX79" fmla="*/ 66436 w 1774459"/>
                <a:gd name="connsiteY79" fmla="*/ 787311 h 2189375"/>
                <a:gd name="connsiteX80" fmla="*/ 105679 w 1774459"/>
                <a:gd name="connsiteY80" fmla="*/ 826078 h 2189375"/>
                <a:gd name="connsiteX81" fmla="*/ 162353 w 1774459"/>
                <a:gd name="connsiteY81" fmla="*/ 826459 h 2189375"/>
                <a:gd name="connsiteX82" fmla="*/ 166258 w 1774459"/>
                <a:gd name="connsiteY82" fmla="*/ 1446727 h 2189375"/>
                <a:gd name="connsiteX83" fmla="*/ 166258 w 1774459"/>
                <a:gd name="connsiteY83" fmla="*/ 1447108 h 2189375"/>
                <a:gd name="connsiteX84" fmla="*/ 218265 w 1774459"/>
                <a:gd name="connsiteY84" fmla="*/ 1447108 h 2189375"/>
                <a:gd name="connsiteX85" fmla="*/ 227694 w 1774459"/>
                <a:gd name="connsiteY85" fmla="*/ 1446631 h 2189375"/>
                <a:gd name="connsiteX86" fmla="*/ 263794 w 1774459"/>
                <a:gd name="connsiteY86" fmla="*/ 1409865 h 2189375"/>
                <a:gd name="connsiteX87" fmla="*/ 228647 w 1774459"/>
                <a:gd name="connsiteY87" fmla="*/ 1373098 h 2189375"/>
                <a:gd name="connsiteX88" fmla="*/ 105774 w 1774459"/>
                <a:gd name="connsiteY88" fmla="*/ 1372813 h 2189375"/>
                <a:gd name="connsiteX89" fmla="*/ 66531 w 1774459"/>
                <a:gd name="connsiteY89" fmla="*/ 1406531 h 2189375"/>
                <a:gd name="connsiteX90" fmla="*/ 104822 w 1774459"/>
                <a:gd name="connsiteY90" fmla="*/ 1446346 h 2189375"/>
                <a:gd name="connsiteX91" fmla="*/ 166258 w 1774459"/>
                <a:gd name="connsiteY91" fmla="*/ 1446727 h 2189375"/>
                <a:gd name="connsiteX92" fmla="*/ 163020 w 1774459"/>
                <a:gd name="connsiteY92" fmla="*/ 1134592 h 2189375"/>
                <a:gd name="connsiteX93" fmla="*/ 163020 w 1774459"/>
                <a:gd name="connsiteY93" fmla="*/ 1134688 h 2189375"/>
                <a:gd name="connsiteX94" fmla="*/ 229123 w 1774459"/>
                <a:gd name="connsiteY94" fmla="*/ 1134307 h 2189375"/>
                <a:gd name="connsiteX95" fmla="*/ 263794 w 1774459"/>
                <a:gd name="connsiteY95" fmla="*/ 1102969 h 2189375"/>
                <a:gd name="connsiteX96" fmla="*/ 236553 w 1774459"/>
                <a:gd name="connsiteY96" fmla="*/ 1065441 h 2189375"/>
                <a:gd name="connsiteX97" fmla="*/ 95487 w 1774459"/>
                <a:gd name="connsiteY97" fmla="*/ 1064869 h 2189375"/>
                <a:gd name="connsiteX98" fmla="*/ 66627 w 1774459"/>
                <a:gd name="connsiteY98" fmla="*/ 1101922 h 2189375"/>
                <a:gd name="connsiteX99" fmla="*/ 101488 w 1774459"/>
                <a:gd name="connsiteY99" fmla="*/ 1134116 h 2189375"/>
                <a:gd name="connsiteX100" fmla="*/ 162924 w 1774459"/>
                <a:gd name="connsiteY100" fmla="*/ 1134497 h 2189375"/>
                <a:gd name="connsiteX101" fmla="*/ 167877 w 1774459"/>
                <a:gd name="connsiteY101" fmla="*/ 515563 h 2189375"/>
                <a:gd name="connsiteX102" fmla="*/ 167877 w 1774459"/>
                <a:gd name="connsiteY102" fmla="*/ 515277 h 2189375"/>
                <a:gd name="connsiteX103" fmla="*/ 229695 w 1774459"/>
                <a:gd name="connsiteY103" fmla="*/ 514991 h 2189375"/>
                <a:gd name="connsiteX104" fmla="*/ 263794 w 1774459"/>
                <a:gd name="connsiteY104" fmla="*/ 482892 h 2189375"/>
                <a:gd name="connsiteX105" fmla="*/ 230266 w 1774459"/>
                <a:gd name="connsiteY105" fmla="*/ 445649 h 2189375"/>
                <a:gd name="connsiteX106" fmla="*/ 101869 w 1774459"/>
                <a:gd name="connsiteY106" fmla="*/ 445554 h 2189375"/>
                <a:gd name="connsiteX107" fmla="*/ 66817 w 1774459"/>
                <a:gd name="connsiteY107" fmla="*/ 482130 h 2189375"/>
                <a:gd name="connsiteX108" fmla="*/ 106060 w 1774459"/>
                <a:gd name="connsiteY108" fmla="*/ 515277 h 2189375"/>
                <a:gd name="connsiteX109" fmla="*/ 167877 w 1774459"/>
                <a:gd name="connsiteY109" fmla="*/ 515467 h 2189375"/>
                <a:gd name="connsiteX110" fmla="*/ 167496 w 1774459"/>
                <a:gd name="connsiteY110" fmla="*/ 1753622 h 2189375"/>
                <a:gd name="connsiteX111" fmla="*/ 167496 w 1774459"/>
                <a:gd name="connsiteY111" fmla="*/ 1753241 h 2189375"/>
                <a:gd name="connsiteX112" fmla="*/ 234076 w 1774459"/>
                <a:gd name="connsiteY112" fmla="*/ 1752955 h 2189375"/>
                <a:gd name="connsiteX113" fmla="*/ 263699 w 1774459"/>
                <a:gd name="connsiteY113" fmla="*/ 1721809 h 2189375"/>
                <a:gd name="connsiteX114" fmla="*/ 235314 w 1774459"/>
                <a:gd name="connsiteY114" fmla="*/ 1685137 h 2189375"/>
                <a:gd name="connsiteX115" fmla="*/ 97583 w 1774459"/>
                <a:gd name="connsiteY115" fmla="*/ 1684756 h 2189375"/>
                <a:gd name="connsiteX116" fmla="*/ 66722 w 1774459"/>
                <a:gd name="connsiteY116" fmla="*/ 1720285 h 2189375"/>
                <a:gd name="connsiteX117" fmla="*/ 100917 w 1774459"/>
                <a:gd name="connsiteY117" fmla="*/ 1753336 h 2189375"/>
                <a:gd name="connsiteX118" fmla="*/ 167496 w 1774459"/>
                <a:gd name="connsiteY118" fmla="*/ 1753717 h 218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1774459" h="2189375">
                  <a:moveTo>
                    <a:pt x="132540" y="1824583"/>
                  </a:moveTo>
                  <a:cubicBezTo>
                    <a:pt x="39957" y="1811534"/>
                    <a:pt x="1666" y="1780197"/>
                    <a:pt x="47" y="1720761"/>
                  </a:cubicBezTo>
                  <a:cubicBezTo>
                    <a:pt x="-1572" y="1660468"/>
                    <a:pt x="38718" y="1626749"/>
                    <a:pt x="129396" y="1614367"/>
                  </a:cubicBezTo>
                  <a:lnTo>
                    <a:pt x="129396" y="1513878"/>
                  </a:lnTo>
                  <a:cubicBezTo>
                    <a:pt x="114156" y="1511401"/>
                    <a:pt x="98821" y="1509306"/>
                    <a:pt x="83772" y="1506258"/>
                  </a:cubicBezTo>
                  <a:cubicBezTo>
                    <a:pt x="34527" y="1496542"/>
                    <a:pt x="1095" y="1457871"/>
                    <a:pt x="428" y="1410436"/>
                  </a:cubicBezTo>
                  <a:cubicBezTo>
                    <a:pt x="-239" y="1363478"/>
                    <a:pt x="32432" y="1322425"/>
                    <a:pt x="80438" y="1311281"/>
                  </a:cubicBezTo>
                  <a:cubicBezTo>
                    <a:pt x="95583" y="1307757"/>
                    <a:pt x="111204" y="1306423"/>
                    <a:pt x="130920" y="1303375"/>
                  </a:cubicBezTo>
                  <a:cubicBezTo>
                    <a:pt x="131492" y="1285945"/>
                    <a:pt x="132159" y="1268990"/>
                    <a:pt x="132444" y="1252036"/>
                  </a:cubicBezTo>
                  <a:cubicBezTo>
                    <a:pt x="132730" y="1236605"/>
                    <a:pt x="132444" y="1221175"/>
                    <a:pt x="132444" y="1206792"/>
                  </a:cubicBezTo>
                  <a:cubicBezTo>
                    <a:pt x="37004" y="1188599"/>
                    <a:pt x="-1287" y="1157548"/>
                    <a:pt x="333" y="1099350"/>
                  </a:cubicBezTo>
                  <a:cubicBezTo>
                    <a:pt x="1285" y="1066489"/>
                    <a:pt x="12715" y="1034770"/>
                    <a:pt x="43195" y="1018864"/>
                  </a:cubicBezTo>
                  <a:cubicBezTo>
                    <a:pt x="68817" y="1005433"/>
                    <a:pt x="98535" y="999718"/>
                    <a:pt x="129968" y="989431"/>
                  </a:cubicBezTo>
                  <a:lnTo>
                    <a:pt x="129968" y="891895"/>
                  </a:lnTo>
                  <a:cubicBezTo>
                    <a:pt x="115204" y="890467"/>
                    <a:pt x="101393" y="889514"/>
                    <a:pt x="87772" y="887609"/>
                  </a:cubicBezTo>
                  <a:cubicBezTo>
                    <a:pt x="40528" y="881227"/>
                    <a:pt x="7191" y="847128"/>
                    <a:pt x="1476" y="799693"/>
                  </a:cubicBezTo>
                  <a:cubicBezTo>
                    <a:pt x="-3954" y="754640"/>
                    <a:pt x="22907" y="711016"/>
                    <a:pt x="67674" y="695776"/>
                  </a:cubicBezTo>
                  <a:cubicBezTo>
                    <a:pt x="86724" y="689299"/>
                    <a:pt x="107298" y="687298"/>
                    <a:pt x="132540" y="682250"/>
                  </a:cubicBezTo>
                  <a:cubicBezTo>
                    <a:pt x="132540" y="665867"/>
                    <a:pt x="132825" y="648817"/>
                    <a:pt x="132540" y="631863"/>
                  </a:cubicBezTo>
                  <a:cubicBezTo>
                    <a:pt x="132254" y="616432"/>
                    <a:pt x="131301" y="600907"/>
                    <a:pt x="130635" y="586238"/>
                  </a:cubicBezTo>
                  <a:cubicBezTo>
                    <a:pt x="37194" y="569474"/>
                    <a:pt x="-1477" y="538042"/>
                    <a:pt x="428" y="479558"/>
                  </a:cubicBezTo>
                  <a:cubicBezTo>
                    <a:pt x="1476" y="446506"/>
                    <a:pt x="13096" y="414883"/>
                    <a:pt x="43195" y="398977"/>
                  </a:cubicBezTo>
                  <a:cubicBezTo>
                    <a:pt x="68722" y="385451"/>
                    <a:pt x="98726" y="380308"/>
                    <a:pt x="132540" y="369640"/>
                  </a:cubicBezTo>
                  <a:cubicBezTo>
                    <a:pt x="132540" y="350494"/>
                    <a:pt x="131873" y="326968"/>
                    <a:pt x="132635" y="303536"/>
                  </a:cubicBezTo>
                  <a:cubicBezTo>
                    <a:pt x="134064" y="260769"/>
                    <a:pt x="132635" y="217525"/>
                    <a:pt x="139112" y="175520"/>
                  </a:cubicBezTo>
                  <a:cubicBezTo>
                    <a:pt x="157209" y="57029"/>
                    <a:pt x="256174" y="6737"/>
                    <a:pt x="336089" y="355"/>
                  </a:cubicBezTo>
                  <a:cubicBezTo>
                    <a:pt x="343995" y="-311"/>
                    <a:pt x="351996" y="165"/>
                    <a:pt x="359901" y="165"/>
                  </a:cubicBezTo>
                  <a:cubicBezTo>
                    <a:pt x="755094" y="165"/>
                    <a:pt x="1150191" y="-26"/>
                    <a:pt x="1545383" y="641"/>
                  </a:cubicBezTo>
                  <a:cubicBezTo>
                    <a:pt x="1571958" y="641"/>
                    <a:pt x="1599866" y="3118"/>
                    <a:pt x="1624726" y="11500"/>
                  </a:cubicBezTo>
                  <a:cubicBezTo>
                    <a:pt x="1708641" y="39884"/>
                    <a:pt x="1761219" y="97606"/>
                    <a:pt x="1769601" y="187617"/>
                  </a:cubicBezTo>
                  <a:cubicBezTo>
                    <a:pt x="1774650" y="242767"/>
                    <a:pt x="1773126" y="298488"/>
                    <a:pt x="1774459" y="353923"/>
                  </a:cubicBezTo>
                  <a:cubicBezTo>
                    <a:pt x="1774459" y="357067"/>
                    <a:pt x="1774459" y="360305"/>
                    <a:pt x="1773888" y="363448"/>
                  </a:cubicBezTo>
                  <a:cubicBezTo>
                    <a:pt x="1770078" y="389642"/>
                    <a:pt x="1758743" y="401644"/>
                    <a:pt x="1739217" y="400501"/>
                  </a:cubicBezTo>
                  <a:cubicBezTo>
                    <a:pt x="1719786" y="399358"/>
                    <a:pt x="1711308" y="388213"/>
                    <a:pt x="1710832" y="359257"/>
                  </a:cubicBezTo>
                  <a:cubicBezTo>
                    <a:pt x="1710165" y="311632"/>
                    <a:pt x="1712070" y="264007"/>
                    <a:pt x="1710261" y="216478"/>
                  </a:cubicBezTo>
                  <a:cubicBezTo>
                    <a:pt x="1707689" y="150374"/>
                    <a:pt x="1676256" y="101035"/>
                    <a:pt x="1614534" y="76079"/>
                  </a:cubicBezTo>
                  <a:cubicBezTo>
                    <a:pt x="1591960" y="66935"/>
                    <a:pt x="1565100" y="65792"/>
                    <a:pt x="1540144" y="65697"/>
                  </a:cubicBezTo>
                  <a:cubicBezTo>
                    <a:pt x="1370313" y="64840"/>
                    <a:pt x="1200578" y="65221"/>
                    <a:pt x="1030747" y="65221"/>
                  </a:cubicBezTo>
                  <a:cubicBezTo>
                    <a:pt x="807005" y="65221"/>
                    <a:pt x="583263" y="65792"/>
                    <a:pt x="359425" y="64744"/>
                  </a:cubicBezTo>
                  <a:cubicBezTo>
                    <a:pt x="310276" y="64554"/>
                    <a:pt x="269414" y="78460"/>
                    <a:pt x="236172" y="114846"/>
                  </a:cubicBezTo>
                  <a:cubicBezTo>
                    <a:pt x="215217" y="137896"/>
                    <a:pt x="199881" y="165138"/>
                    <a:pt x="198453" y="195237"/>
                  </a:cubicBezTo>
                  <a:cubicBezTo>
                    <a:pt x="195500" y="254959"/>
                    <a:pt x="197595" y="314871"/>
                    <a:pt x="197595" y="374021"/>
                  </a:cubicBezTo>
                  <a:cubicBezTo>
                    <a:pt x="297132" y="390309"/>
                    <a:pt x="333708" y="422408"/>
                    <a:pt x="329802" y="487369"/>
                  </a:cubicBezTo>
                  <a:cubicBezTo>
                    <a:pt x="326278" y="545471"/>
                    <a:pt x="284844" y="576808"/>
                    <a:pt x="203882" y="582428"/>
                  </a:cubicBezTo>
                  <a:cubicBezTo>
                    <a:pt x="194452" y="615289"/>
                    <a:pt x="193881" y="638435"/>
                    <a:pt x="201501" y="683393"/>
                  </a:cubicBezTo>
                  <a:cubicBezTo>
                    <a:pt x="291702" y="698157"/>
                    <a:pt x="326945" y="725589"/>
                    <a:pt x="329898" y="783025"/>
                  </a:cubicBezTo>
                  <a:cubicBezTo>
                    <a:pt x="331707" y="818934"/>
                    <a:pt x="320277" y="851795"/>
                    <a:pt x="289512" y="869035"/>
                  </a:cubicBezTo>
                  <a:cubicBezTo>
                    <a:pt x="263032" y="883799"/>
                    <a:pt x="230647" y="887990"/>
                    <a:pt x="198643" y="897515"/>
                  </a:cubicBezTo>
                  <a:lnTo>
                    <a:pt x="198643" y="996194"/>
                  </a:lnTo>
                  <a:cubicBezTo>
                    <a:pt x="212645" y="997337"/>
                    <a:pt x="224932" y="998194"/>
                    <a:pt x="237124" y="999337"/>
                  </a:cubicBezTo>
                  <a:cubicBezTo>
                    <a:pt x="289321" y="1004576"/>
                    <a:pt x="328850" y="1045819"/>
                    <a:pt x="329993" y="1096492"/>
                  </a:cubicBezTo>
                  <a:cubicBezTo>
                    <a:pt x="331231" y="1149070"/>
                    <a:pt x="291417" y="1194219"/>
                    <a:pt x="238267" y="1200029"/>
                  </a:cubicBezTo>
                  <a:cubicBezTo>
                    <a:pt x="226075" y="1201363"/>
                    <a:pt x="213597" y="1201267"/>
                    <a:pt x="199024" y="1201934"/>
                  </a:cubicBezTo>
                  <a:lnTo>
                    <a:pt x="199024" y="1301851"/>
                  </a:lnTo>
                  <a:cubicBezTo>
                    <a:pt x="295322" y="1319377"/>
                    <a:pt x="330469" y="1346809"/>
                    <a:pt x="329136" y="1406722"/>
                  </a:cubicBezTo>
                  <a:cubicBezTo>
                    <a:pt x="328755" y="1426343"/>
                    <a:pt x="323421" y="1449013"/>
                    <a:pt x="312181" y="1464443"/>
                  </a:cubicBezTo>
                  <a:cubicBezTo>
                    <a:pt x="299894" y="1481302"/>
                    <a:pt x="279701" y="1494637"/>
                    <a:pt x="260175" y="1503210"/>
                  </a:cubicBezTo>
                  <a:cubicBezTo>
                    <a:pt x="242077" y="1511116"/>
                    <a:pt x="220360" y="1510544"/>
                    <a:pt x="198453" y="1514068"/>
                  </a:cubicBezTo>
                  <a:lnTo>
                    <a:pt x="198453" y="1616938"/>
                  </a:lnTo>
                  <a:cubicBezTo>
                    <a:pt x="213883" y="1617891"/>
                    <a:pt x="227790" y="1617986"/>
                    <a:pt x="241506" y="1619701"/>
                  </a:cubicBezTo>
                  <a:cubicBezTo>
                    <a:pt x="291036" y="1625701"/>
                    <a:pt x="328659" y="1667040"/>
                    <a:pt x="329802" y="1715998"/>
                  </a:cubicBezTo>
                  <a:cubicBezTo>
                    <a:pt x="330945" y="1765719"/>
                    <a:pt x="296560" y="1808867"/>
                    <a:pt x="247602" y="1817821"/>
                  </a:cubicBezTo>
                  <a:cubicBezTo>
                    <a:pt x="232362" y="1820583"/>
                    <a:pt x="216645" y="1820773"/>
                    <a:pt x="197595" y="1822393"/>
                  </a:cubicBezTo>
                  <a:cubicBezTo>
                    <a:pt x="197595" y="1881067"/>
                    <a:pt x="193023" y="1938217"/>
                    <a:pt x="198738" y="1994319"/>
                  </a:cubicBezTo>
                  <a:cubicBezTo>
                    <a:pt x="206263" y="2069185"/>
                    <a:pt x="273224" y="2123573"/>
                    <a:pt x="351043" y="2123859"/>
                  </a:cubicBezTo>
                  <a:cubicBezTo>
                    <a:pt x="541448" y="2124526"/>
                    <a:pt x="731948" y="2124049"/>
                    <a:pt x="922353" y="2124145"/>
                  </a:cubicBezTo>
                  <a:cubicBezTo>
                    <a:pt x="935021" y="2124145"/>
                    <a:pt x="947880" y="2123478"/>
                    <a:pt x="960357" y="2124811"/>
                  </a:cubicBezTo>
                  <a:cubicBezTo>
                    <a:pt x="976169" y="2126526"/>
                    <a:pt x="986456" y="2135098"/>
                    <a:pt x="988170" y="2152148"/>
                  </a:cubicBezTo>
                  <a:cubicBezTo>
                    <a:pt x="990171" y="2171484"/>
                    <a:pt x="979884" y="2182152"/>
                    <a:pt x="962643" y="2186533"/>
                  </a:cubicBezTo>
                  <a:cubicBezTo>
                    <a:pt x="953595" y="2188819"/>
                    <a:pt x="943879" y="2188915"/>
                    <a:pt x="934354" y="2188915"/>
                  </a:cubicBezTo>
                  <a:cubicBezTo>
                    <a:pt x="742330" y="2189010"/>
                    <a:pt x="550306" y="2190153"/>
                    <a:pt x="358282" y="2188438"/>
                  </a:cubicBezTo>
                  <a:cubicBezTo>
                    <a:pt x="273986" y="2187676"/>
                    <a:pt x="203596" y="2155768"/>
                    <a:pt x="160448" y="2078520"/>
                  </a:cubicBezTo>
                  <a:cubicBezTo>
                    <a:pt x="139017" y="2040229"/>
                    <a:pt x="132635" y="1997938"/>
                    <a:pt x="132349" y="1954600"/>
                  </a:cubicBezTo>
                  <a:cubicBezTo>
                    <a:pt x="132063" y="1911928"/>
                    <a:pt x="132349" y="1869256"/>
                    <a:pt x="132349" y="1824583"/>
                  </a:cubicBezTo>
                  <a:close/>
                  <a:moveTo>
                    <a:pt x="162353" y="826459"/>
                  </a:moveTo>
                  <a:cubicBezTo>
                    <a:pt x="182832" y="826459"/>
                    <a:pt x="203406" y="827983"/>
                    <a:pt x="223789" y="826078"/>
                  </a:cubicBezTo>
                  <a:cubicBezTo>
                    <a:pt x="251031" y="823601"/>
                    <a:pt x="264270" y="809885"/>
                    <a:pt x="263794" y="788644"/>
                  </a:cubicBezTo>
                  <a:cubicBezTo>
                    <a:pt x="263318" y="767404"/>
                    <a:pt x="249126" y="753592"/>
                    <a:pt x="222837" y="752735"/>
                  </a:cubicBezTo>
                  <a:cubicBezTo>
                    <a:pt x="185022" y="751592"/>
                    <a:pt x="147208" y="751687"/>
                    <a:pt x="109394" y="752640"/>
                  </a:cubicBezTo>
                  <a:cubicBezTo>
                    <a:pt x="83676" y="753307"/>
                    <a:pt x="67865" y="767118"/>
                    <a:pt x="66436" y="787311"/>
                  </a:cubicBezTo>
                  <a:cubicBezTo>
                    <a:pt x="65007" y="807028"/>
                    <a:pt x="80438" y="823601"/>
                    <a:pt x="105679" y="826078"/>
                  </a:cubicBezTo>
                  <a:cubicBezTo>
                    <a:pt x="124443" y="827887"/>
                    <a:pt x="143493" y="826459"/>
                    <a:pt x="162353" y="826459"/>
                  </a:cubicBezTo>
                  <a:close/>
                  <a:moveTo>
                    <a:pt x="166258" y="1446727"/>
                  </a:moveTo>
                  <a:cubicBezTo>
                    <a:pt x="166258" y="1446727"/>
                    <a:pt x="166258" y="1447012"/>
                    <a:pt x="166258" y="1447108"/>
                  </a:cubicBezTo>
                  <a:cubicBezTo>
                    <a:pt x="183594" y="1447108"/>
                    <a:pt x="200929" y="1447108"/>
                    <a:pt x="218265" y="1447108"/>
                  </a:cubicBezTo>
                  <a:cubicBezTo>
                    <a:pt x="221408" y="1447108"/>
                    <a:pt x="224646" y="1447108"/>
                    <a:pt x="227694" y="1446631"/>
                  </a:cubicBezTo>
                  <a:cubicBezTo>
                    <a:pt x="250364" y="1442821"/>
                    <a:pt x="263508" y="1429391"/>
                    <a:pt x="263794" y="1409865"/>
                  </a:cubicBezTo>
                  <a:cubicBezTo>
                    <a:pt x="264080" y="1389862"/>
                    <a:pt x="251697" y="1374146"/>
                    <a:pt x="228647" y="1373098"/>
                  </a:cubicBezTo>
                  <a:cubicBezTo>
                    <a:pt x="187785" y="1371193"/>
                    <a:pt x="146637" y="1371384"/>
                    <a:pt x="105774" y="1372813"/>
                  </a:cubicBezTo>
                  <a:cubicBezTo>
                    <a:pt x="82343" y="1373670"/>
                    <a:pt x="68055" y="1387957"/>
                    <a:pt x="66531" y="1406531"/>
                  </a:cubicBezTo>
                  <a:cubicBezTo>
                    <a:pt x="64817" y="1426248"/>
                    <a:pt x="80533" y="1444155"/>
                    <a:pt x="104822" y="1446346"/>
                  </a:cubicBezTo>
                  <a:cubicBezTo>
                    <a:pt x="125110" y="1448251"/>
                    <a:pt x="145779" y="1446727"/>
                    <a:pt x="166258" y="1446727"/>
                  </a:cubicBezTo>
                  <a:close/>
                  <a:moveTo>
                    <a:pt x="163020" y="1134592"/>
                  </a:moveTo>
                  <a:cubicBezTo>
                    <a:pt x="163020" y="1134592"/>
                    <a:pt x="163020" y="1134592"/>
                    <a:pt x="163020" y="1134688"/>
                  </a:cubicBezTo>
                  <a:cubicBezTo>
                    <a:pt x="185118" y="1134688"/>
                    <a:pt x="207216" y="1135926"/>
                    <a:pt x="229123" y="1134307"/>
                  </a:cubicBezTo>
                  <a:cubicBezTo>
                    <a:pt x="251602" y="1132687"/>
                    <a:pt x="262080" y="1121829"/>
                    <a:pt x="263794" y="1102969"/>
                  </a:cubicBezTo>
                  <a:cubicBezTo>
                    <a:pt x="265604" y="1083538"/>
                    <a:pt x="256936" y="1066774"/>
                    <a:pt x="236553" y="1065441"/>
                  </a:cubicBezTo>
                  <a:cubicBezTo>
                    <a:pt x="189690" y="1062583"/>
                    <a:pt x="142350" y="1062393"/>
                    <a:pt x="95487" y="1064869"/>
                  </a:cubicBezTo>
                  <a:cubicBezTo>
                    <a:pt x="75771" y="1065917"/>
                    <a:pt x="64722" y="1085253"/>
                    <a:pt x="66627" y="1101922"/>
                  </a:cubicBezTo>
                  <a:cubicBezTo>
                    <a:pt x="68722" y="1119733"/>
                    <a:pt x="81009" y="1132592"/>
                    <a:pt x="101488" y="1134116"/>
                  </a:cubicBezTo>
                  <a:cubicBezTo>
                    <a:pt x="121872" y="1135735"/>
                    <a:pt x="142446" y="1134497"/>
                    <a:pt x="162924" y="1134497"/>
                  </a:cubicBezTo>
                  <a:close/>
                  <a:moveTo>
                    <a:pt x="167877" y="515563"/>
                  </a:moveTo>
                  <a:cubicBezTo>
                    <a:pt x="167877" y="515563"/>
                    <a:pt x="167877" y="515372"/>
                    <a:pt x="167877" y="515277"/>
                  </a:cubicBezTo>
                  <a:cubicBezTo>
                    <a:pt x="188451" y="515277"/>
                    <a:pt x="209216" y="516420"/>
                    <a:pt x="229695" y="514991"/>
                  </a:cubicBezTo>
                  <a:cubicBezTo>
                    <a:pt x="251888" y="513372"/>
                    <a:pt x="262461" y="502228"/>
                    <a:pt x="263794" y="482892"/>
                  </a:cubicBezTo>
                  <a:cubicBezTo>
                    <a:pt x="265223" y="461746"/>
                    <a:pt x="253983" y="446697"/>
                    <a:pt x="230266" y="445649"/>
                  </a:cubicBezTo>
                  <a:cubicBezTo>
                    <a:pt x="187499" y="443839"/>
                    <a:pt x="144636" y="443839"/>
                    <a:pt x="101869" y="445554"/>
                  </a:cubicBezTo>
                  <a:cubicBezTo>
                    <a:pt x="78533" y="446506"/>
                    <a:pt x="65103" y="463080"/>
                    <a:pt x="66817" y="482130"/>
                  </a:cubicBezTo>
                  <a:cubicBezTo>
                    <a:pt x="68627" y="501561"/>
                    <a:pt x="82248" y="514039"/>
                    <a:pt x="106060" y="515277"/>
                  </a:cubicBezTo>
                  <a:cubicBezTo>
                    <a:pt x="126634" y="516420"/>
                    <a:pt x="147303" y="515467"/>
                    <a:pt x="167877" y="515467"/>
                  </a:cubicBezTo>
                  <a:close/>
                  <a:moveTo>
                    <a:pt x="167496" y="1753622"/>
                  </a:moveTo>
                  <a:cubicBezTo>
                    <a:pt x="167496" y="1753622"/>
                    <a:pt x="167496" y="1753336"/>
                    <a:pt x="167496" y="1753241"/>
                  </a:cubicBezTo>
                  <a:cubicBezTo>
                    <a:pt x="189690" y="1753241"/>
                    <a:pt x="211978" y="1754194"/>
                    <a:pt x="234076" y="1752955"/>
                  </a:cubicBezTo>
                  <a:cubicBezTo>
                    <a:pt x="252650" y="1751908"/>
                    <a:pt x="262175" y="1740001"/>
                    <a:pt x="263699" y="1721809"/>
                  </a:cubicBezTo>
                  <a:cubicBezTo>
                    <a:pt x="265413" y="1702092"/>
                    <a:pt x="255507" y="1686090"/>
                    <a:pt x="235314" y="1685137"/>
                  </a:cubicBezTo>
                  <a:cubicBezTo>
                    <a:pt x="189499" y="1683042"/>
                    <a:pt x="143398" y="1683042"/>
                    <a:pt x="97583" y="1684756"/>
                  </a:cubicBezTo>
                  <a:cubicBezTo>
                    <a:pt x="77866" y="1685518"/>
                    <a:pt x="65484" y="1703044"/>
                    <a:pt x="66722" y="1720285"/>
                  </a:cubicBezTo>
                  <a:cubicBezTo>
                    <a:pt x="67960" y="1738096"/>
                    <a:pt x="80724" y="1751908"/>
                    <a:pt x="100917" y="1753336"/>
                  </a:cubicBezTo>
                  <a:cubicBezTo>
                    <a:pt x="123015" y="1754860"/>
                    <a:pt x="145303" y="1753717"/>
                    <a:pt x="167496" y="1753717"/>
                  </a:cubicBezTo>
                  <a:close/>
                </a:path>
              </a:pathLst>
            </a:custGeom>
            <a:solidFill>
              <a:srgbClr val="000000"/>
            </a:solidFill>
            <a:ln w="9525" cap="flat">
              <a:noFill/>
              <a:prstDash val="solid"/>
              <a:miter/>
            </a:ln>
          </p:spPr>
          <p:txBody>
            <a:bodyPr rtlCol="0" anchor="ctr"/>
            <a:lstStyle/>
            <a:p>
              <a:endParaRPr lang="en-US" dirty="0"/>
            </a:p>
          </p:txBody>
        </p:sp>
        <p:sp>
          <p:nvSpPr>
            <p:cNvPr id="123" name="Freeform: Shape 122" descr="" title="">
              <a:extLst>
                <a:ext uri="{FF2B5EF4-FFF2-40B4-BE49-F238E27FC236}">
                  <a16:creationId xmlns:a16="http://schemas.microsoft.com/office/drawing/2014/main" id="{0AE5A182-7DAF-487C-41CB-9311FBAB3741}"/>
                </a:ext>
              </a:extLst>
            </p:cNvPr>
            <p:cNvSpPr/>
            <p:nvPr/>
          </p:nvSpPr>
          <p:spPr>
            <a:xfrm>
              <a:off x="244632" y="2551418"/>
              <a:ext cx="119494" cy="8228"/>
            </a:xfrm>
            <a:custGeom>
              <a:avLst/>
              <a:gdLst>
                <a:gd name="connsiteX0" fmla="*/ 473922 w 954467"/>
                <a:gd name="connsiteY0" fmla="*/ 65672 h 65719"/>
                <a:gd name="connsiteX1" fmla="*/ 65109 w 954467"/>
                <a:gd name="connsiteY1" fmla="*/ 65577 h 65719"/>
                <a:gd name="connsiteX2" fmla="*/ 22723 w 954467"/>
                <a:gd name="connsiteY2" fmla="*/ 62529 h 65719"/>
                <a:gd name="connsiteX3" fmla="*/ 53 w 954467"/>
                <a:gd name="connsiteY3" fmla="*/ 31001 h 65719"/>
                <a:gd name="connsiteX4" fmla="*/ 25390 w 954467"/>
                <a:gd name="connsiteY4" fmla="*/ 1760 h 65719"/>
                <a:gd name="connsiteX5" fmla="*/ 58632 w 954467"/>
                <a:gd name="connsiteY5" fmla="*/ 712 h 65719"/>
                <a:gd name="connsiteX6" fmla="*/ 895308 w 954467"/>
                <a:gd name="connsiteY6" fmla="*/ 712 h 65719"/>
                <a:gd name="connsiteX7" fmla="*/ 928169 w 954467"/>
                <a:gd name="connsiteY7" fmla="*/ 2521 h 65719"/>
                <a:gd name="connsiteX8" fmla="*/ 952839 w 954467"/>
                <a:gd name="connsiteY8" fmla="*/ 27001 h 65719"/>
                <a:gd name="connsiteX9" fmla="*/ 934456 w 954467"/>
                <a:gd name="connsiteY9" fmla="*/ 60624 h 65719"/>
                <a:gd name="connsiteX10" fmla="*/ 887688 w 954467"/>
                <a:gd name="connsiteY10" fmla="*/ 65482 h 65719"/>
                <a:gd name="connsiteX11" fmla="*/ 474112 w 954467"/>
                <a:gd name="connsiteY11" fmla="*/ 65672 h 6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4467" h="65719">
                  <a:moveTo>
                    <a:pt x="473922" y="65672"/>
                  </a:moveTo>
                  <a:cubicBezTo>
                    <a:pt x="337619" y="65672"/>
                    <a:pt x="201316" y="65672"/>
                    <a:pt x="65109" y="65577"/>
                  </a:cubicBezTo>
                  <a:cubicBezTo>
                    <a:pt x="50917" y="65577"/>
                    <a:pt x="36439" y="65291"/>
                    <a:pt x="22723" y="62529"/>
                  </a:cubicBezTo>
                  <a:cubicBezTo>
                    <a:pt x="6721" y="59290"/>
                    <a:pt x="-709" y="47575"/>
                    <a:pt x="53" y="31001"/>
                  </a:cubicBezTo>
                  <a:cubicBezTo>
                    <a:pt x="720" y="14523"/>
                    <a:pt x="8816" y="3950"/>
                    <a:pt x="25390" y="1760"/>
                  </a:cubicBezTo>
                  <a:cubicBezTo>
                    <a:pt x="36343" y="331"/>
                    <a:pt x="47488" y="712"/>
                    <a:pt x="58632" y="712"/>
                  </a:cubicBezTo>
                  <a:cubicBezTo>
                    <a:pt x="337524" y="712"/>
                    <a:pt x="616416" y="712"/>
                    <a:pt x="895308" y="712"/>
                  </a:cubicBezTo>
                  <a:cubicBezTo>
                    <a:pt x="906357" y="712"/>
                    <a:pt x="918930" y="-1765"/>
                    <a:pt x="928169" y="2521"/>
                  </a:cubicBezTo>
                  <a:cubicBezTo>
                    <a:pt x="938266" y="7189"/>
                    <a:pt x="949124" y="16999"/>
                    <a:pt x="952839" y="27001"/>
                  </a:cubicBezTo>
                  <a:cubicBezTo>
                    <a:pt x="958173" y="41764"/>
                    <a:pt x="949981" y="56338"/>
                    <a:pt x="934456" y="60624"/>
                  </a:cubicBezTo>
                  <a:cubicBezTo>
                    <a:pt x="919501" y="64720"/>
                    <a:pt x="903309" y="65386"/>
                    <a:pt x="887688" y="65482"/>
                  </a:cubicBezTo>
                  <a:cubicBezTo>
                    <a:pt x="749861" y="65863"/>
                    <a:pt x="611939" y="65672"/>
                    <a:pt x="474112" y="65672"/>
                  </a:cubicBezTo>
                  <a:close/>
                </a:path>
              </a:pathLst>
            </a:custGeom>
            <a:solidFill>
              <a:srgbClr val="000000"/>
            </a:solidFill>
            <a:ln w="9525" cap="flat">
              <a:noFill/>
              <a:prstDash val="solid"/>
              <a:miter/>
            </a:ln>
          </p:spPr>
          <p:txBody>
            <a:bodyPr rtlCol="0" anchor="ctr"/>
            <a:lstStyle/>
            <a:p>
              <a:endParaRPr lang="en-US" dirty="0"/>
            </a:p>
          </p:txBody>
        </p:sp>
        <p:sp>
          <p:nvSpPr>
            <p:cNvPr id="127" name="Freeform: Shape 126" descr="" title="">
              <a:extLst>
                <a:ext uri="{FF2B5EF4-FFF2-40B4-BE49-F238E27FC236}">
                  <a16:creationId xmlns:a16="http://schemas.microsoft.com/office/drawing/2014/main" id="{149F4D2E-9D7F-9615-DDE1-A90C806154D3}"/>
                </a:ext>
              </a:extLst>
            </p:cNvPr>
            <p:cNvSpPr/>
            <p:nvPr/>
          </p:nvSpPr>
          <p:spPr>
            <a:xfrm>
              <a:off x="244626" y="2581076"/>
              <a:ext cx="119392" cy="7808"/>
            </a:xfrm>
            <a:custGeom>
              <a:avLst/>
              <a:gdLst>
                <a:gd name="connsiteX0" fmla="*/ 477401 w 953653"/>
                <a:gd name="connsiteY0" fmla="*/ 62330 h 62371"/>
                <a:gd name="connsiteX1" fmla="*/ 63349 w 953653"/>
                <a:gd name="connsiteY1" fmla="*/ 62330 h 62371"/>
                <a:gd name="connsiteX2" fmla="*/ 25344 w 953653"/>
                <a:gd name="connsiteY2" fmla="*/ 60806 h 62371"/>
                <a:gd name="connsiteX3" fmla="*/ 8 w 953653"/>
                <a:gd name="connsiteY3" fmla="*/ 31659 h 62371"/>
                <a:gd name="connsiteX4" fmla="*/ 24106 w 953653"/>
                <a:gd name="connsiteY4" fmla="*/ 1560 h 62371"/>
                <a:gd name="connsiteX5" fmla="*/ 57253 w 953653"/>
                <a:gd name="connsiteY5" fmla="*/ 36 h 62371"/>
                <a:gd name="connsiteX6" fmla="*/ 894881 w 953653"/>
                <a:gd name="connsiteY6" fmla="*/ 36 h 62371"/>
                <a:gd name="connsiteX7" fmla="*/ 928124 w 953653"/>
                <a:gd name="connsiteY7" fmla="*/ 1370 h 62371"/>
                <a:gd name="connsiteX8" fmla="*/ 953651 w 953653"/>
                <a:gd name="connsiteY8" fmla="*/ 30516 h 62371"/>
                <a:gd name="connsiteX9" fmla="*/ 929267 w 953653"/>
                <a:gd name="connsiteY9" fmla="*/ 60520 h 62371"/>
                <a:gd name="connsiteX10" fmla="*/ 886595 w 953653"/>
                <a:gd name="connsiteY10" fmla="*/ 62330 h 62371"/>
                <a:gd name="connsiteX11" fmla="*/ 477305 w 953653"/>
                <a:gd name="connsiteY11" fmla="*/ 62330 h 62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653" h="62371">
                  <a:moveTo>
                    <a:pt x="477401" y="62330"/>
                  </a:moveTo>
                  <a:cubicBezTo>
                    <a:pt x="339383" y="62330"/>
                    <a:pt x="201366" y="62330"/>
                    <a:pt x="63349" y="62330"/>
                  </a:cubicBezTo>
                  <a:cubicBezTo>
                    <a:pt x="50681" y="62330"/>
                    <a:pt x="37917" y="62520"/>
                    <a:pt x="25344" y="60806"/>
                  </a:cubicBezTo>
                  <a:cubicBezTo>
                    <a:pt x="9056" y="58615"/>
                    <a:pt x="293" y="48423"/>
                    <a:pt x="8" y="31659"/>
                  </a:cubicBezTo>
                  <a:cubicBezTo>
                    <a:pt x="-278" y="15086"/>
                    <a:pt x="7532" y="4132"/>
                    <a:pt x="24106" y="1560"/>
                  </a:cubicBezTo>
                  <a:cubicBezTo>
                    <a:pt x="34964" y="-154"/>
                    <a:pt x="46204" y="36"/>
                    <a:pt x="57253" y="36"/>
                  </a:cubicBezTo>
                  <a:cubicBezTo>
                    <a:pt x="336431" y="36"/>
                    <a:pt x="615704" y="36"/>
                    <a:pt x="894881" y="36"/>
                  </a:cubicBezTo>
                  <a:cubicBezTo>
                    <a:pt x="905930" y="36"/>
                    <a:pt x="917265" y="-345"/>
                    <a:pt x="928124" y="1370"/>
                  </a:cubicBezTo>
                  <a:cubicBezTo>
                    <a:pt x="944030" y="3846"/>
                    <a:pt x="953555" y="13466"/>
                    <a:pt x="953651" y="30516"/>
                  </a:cubicBezTo>
                  <a:cubicBezTo>
                    <a:pt x="953841" y="47185"/>
                    <a:pt x="945554" y="58139"/>
                    <a:pt x="929267" y="60520"/>
                  </a:cubicBezTo>
                  <a:cubicBezTo>
                    <a:pt x="915265" y="62520"/>
                    <a:pt x="900787" y="62330"/>
                    <a:pt x="886595" y="62330"/>
                  </a:cubicBezTo>
                  <a:cubicBezTo>
                    <a:pt x="750197" y="62425"/>
                    <a:pt x="613703" y="62330"/>
                    <a:pt x="477305" y="62330"/>
                  </a:cubicBezTo>
                  <a:close/>
                </a:path>
              </a:pathLst>
            </a:custGeom>
            <a:solidFill>
              <a:srgbClr val="000000"/>
            </a:solidFill>
            <a:ln w="9525" cap="flat">
              <a:noFill/>
              <a:prstDash val="solid"/>
              <a:miter/>
            </a:ln>
          </p:spPr>
          <p:txBody>
            <a:bodyPr rtlCol="0" anchor="ctr"/>
            <a:lstStyle/>
            <a:p>
              <a:endParaRPr lang="en-US" dirty="0"/>
            </a:p>
          </p:txBody>
        </p:sp>
        <p:sp>
          <p:nvSpPr>
            <p:cNvPr id="129" name="Freeform: Shape 128" descr="" title="">
              <a:extLst>
                <a:ext uri="{FF2B5EF4-FFF2-40B4-BE49-F238E27FC236}">
                  <a16:creationId xmlns:a16="http://schemas.microsoft.com/office/drawing/2014/main" id="{248A333B-1AFD-E962-1282-E4830C4404EE}"/>
                </a:ext>
              </a:extLst>
            </p:cNvPr>
            <p:cNvSpPr/>
            <p:nvPr/>
          </p:nvSpPr>
          <p:spPr>
            <a:xfrm>
              <a:off x="318922" y="2608761"/>
              <a:ext cx="65602" cy="8133"/>
            </a:xfrm>
            <a:custGeom>
              <a:avLst/>
              <a:gdLst>
                <a:gd name="connsiteX0" fmla="*/ 265238 w 523999"/>
                <a:gd name="connsiteY0" fmla="*/ 169 h 64962"/>
                <a:gd name="connsiteX1" fmla="*/ 469359 w 523999"/>
                <a:gd name="connsiteY1" fmla="*/ 169 h 64962"/>
                <a:gd name="connsiteX2" fmla="*/ 502410 w 523999"/>
                <a:gd name="connsiteY2" fmla="*/ 2074 h 64962"/>
                <a:gd name="connsiteX3" fmla="*/ 523937 w 523999"/>
                <a:gd name="connsiteY3" fmla="*/ 29601 h 64962"/>
                <a:gd name="connsiteX4" fmla="*/ 505935 w 523999"/>
                <a:gd name="connsiteY4" fmla="*/ 59509 h 64962"/>
                <a:gd name="connsiteX5" fmla="*/ 473645 w 523999"/>
                <a:gd name="connsiteY5" fmla="*/ 64748 h 64962"/>
                <a:gd name="connsiteX6" fmla="*/ 51211 w 523999"/>
                <a:gd name="connsiteY6" fmla="*/ 64748 h 64962"/>
                <a:gd name="connsiteX7" fmla="*/ 23303 w 523999"/>
                <a:gd name="connsiteY7" fmla="*/ 60748 h 64962"/>
                <a:gd name="connsiteX8" fmla="*/ 252 w 523999"/>
                <a:gd name="connsiteY8" fmla="*/ 29315 h 64962"/>
                <a:gd name="connsiteX9" fmla="*/ 28065 w 523999"/>
                <a:gd name="connsiteY9" fmla="*/ 1121 h 64962"/>
                <a:gd name="connsiteX10" fmla="*/ 61212 w 523999"/>
                <a:gd name="connsiteY10" fmla="*/ 169 h 64962"/>
                <a:gd name="connsiteX11" fmla="*/ 265333 w 523999"/>
                <a:gd name="connsiteY11" fmla="*/ 169 h 6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23999" h="64962">
                  <a:moveTo>
                    <a:pt x="265238" y="169"/>
                  </a:moveTo>
                  <a:cubicBezTo>
                    <a:pt x="333246" y="169"/>
                    <a:pt x="401350" y="169"/>
                    <a:pt x="469359" y="169"/>
                  </a:cubicBezTo>
                  <a:cubicBezTo>
                    <a:pt x="480408" y="169"/>
                    <a:pt x="491742" y="-212"/>
                    <a:pt x="502410" y="2074"/>
                  </a:cubicBezTo>
                  <a:cubicBezTo>
                    <a:pt x="516126" y="5122"/>
                    <a:pt x="523270" y="15218"/>
                    <a:pt x="523937" y="29601"/>
                  </a:cubicBezTo>
                  <a:cubicBezTo>
                    <a:pt x="524604" y="43698"/>
                    <a:pt x="520032" y="55128"/>
                    <a:pt x="505935" y="59509"/>
                  </a:cubicBezTo>
                  <a:cubicBezTo>
                    <a:pt x="495552" y="62653"/>
                    <a:pt x="484408" y="64653"/>
                    <a:pt x="473645" y="64748"/>
                  </a:cubicBezTo>
                  <a:cubicBezTo>
                    <a:pt x="332865" y="65034"/>
                    <a:pt x="191991" y="65034"/>
                    <a:pt x="51211" y="64748"/>
                  </a:cubicBezTo>
                  <a:cubicBezTo>
                    <a:pt x="41877" y="64748"/>
                    <a:pt x="32256" y="63415"/>
                    <a:pt x="23303" y="60748"/>
                  </a:cubicBezTo>
                  <a:cubicBezTo>
                    <a:pt x="8349" y="56176"/>
                    <a:pt x="-1748" y="46079"/>
                    <a:pt x="252" y="29315"/>
                  </a:cubicBezTo>
                  <a:cubicBezTo>
                    <a:pt x="2157" y="13599"/>
                    <a:pt x="12540" y="3598"/>
                    <a:pt x="28065" y="1121"/>
                  </a:cubicBezTo>
                  <a:cubicBezTo>
                    <a:pt x="38924" y="-593"/>
                    <a:pt x="50163" y="169"/>
                    <a:pt x="61212" y="169"/>
                  </a:cubicBezTo>
                  <a:cubicBezTo>
                    <a:pt x="129221" y="169"/>
                    <a:pt x="197325" y="169"/>
                    <a:pt x="265333" y="169"/>
                  </a:cubicBezTo>
                  <a:close/>
                </a:path>
              </a:pathLst>
            </a:custGeom>
            <a:solidFill>
              <a:srgbClr val="000000"/>
            </a:solidFill>
            <a:ln w="9525" cap="flat">
              <a:noFill/>
              <a:prstDash val="solid"/>
              <a:miter/>
            </a:ln>
          </p:spPr>
          <p:txBody>
            <a:bodyPr rtlCol="0" anchor="ctr"/>
            <a:lstStyle/>
            <a:p>
              <a:endParaRPr lang="en-US" dirty="0"/>
            </a:p>
          </p:txBody>
        </p:sp>
        <p:sp>
          <p:nvSpPr>
            <p:cNvPr id="134" name="Freeform: Shape 133" descr="" title="">
              <a:extLst>
                <a:ext uri="{FF2B5EF4-FFF2-40B4-BE49-F238E27FC236}">
                  <a16:creationId xmlns:a16="http://schemas.microsoft.com/office/drawing/2014/main" id="{835A1A79-49E1-4141-10EC-5B0A62A0ABD4}"/>
                </a:ext>
              </a:extLst>
            </p:cNvPr>
            <p:cNvSpPr/>
            <p:nvPr/>
          </p:nvSpPr>
          <p:spPr>
            <a:xfrm rot="5400000">
              <a:off x="297137" y="2499286"/>
              <a:ext cx="210312" cy="8133"/>
            </a:xfrm>
            <a:custGeom>
              <a:avLst/>
              <a:gdLst>
                <a:gd name="connsiteX0" fmla="*/ 265238 w 523999"/>
                <a:gd name="connsiteY0" fmla="*/ 169 h 64962"/>
                <a:gd name="connsiteX1" fmla="*/ 469359 w 523999"/>
                <a:gd name="connsiteY1" fmla="*/ 169 h 64962"/>
                <a:gd name="connsiteX2" fmla="*/ 502410 w 523999"/>
                <a:gd name="connsiteY2" fmla="*/ 2074 h 64962"/>
                <a:gd name="connsiteX3" fmla="*/ 523937 w 523999"/>
                <a:gd name="connsiteY3" fmla="*/ 29601 h 64962"/>
                <a:gd name="connsiteX4" fmla="*/ 505935 w 523999"/>
                <a:gd name="connsiteY4" fmla="*/ 59509 h 64962"/>
                <a:gd name="connsiteX5" fmla="*/ 473645 w 523999"/>
                <a:gd name="connsiteY5" fmla="*/ 64748 h 64962"/>
                <a:gd name="connsiteX6" fmla="*/ 51211 w 523999"/>
                <a:gd name="connsiteY6" fmla="*/ 64748 h 64962"/>
                <a:gd name="connsiteX7" fmla="*/ 23303 w 523999"/>
                <a:gd name="connsiteY7" fmla="*/ 60748 h 64962"/>
                <a:gd name="connsiteX8" fmla="*/ 252 w 523999"/>
                <a:gd name="connsiteY8" fmla="*/ 29315 h 64962"/>
                <a:gd name="connsiteX9" fmla="*/ 28065 w 523999"/>
                <a:gd name="connsiteY9" fmla="*/ 1121 h 64962"/>
                <a:gd name="connsiteX10" fmla="*/ 61212 w 523999"/>
                <a:gd name="connsiteY10" fmla="*/ 169 h 64962"/>
                <a:gd name="connsiteX11" fmla="*/ 265333 w 523999"/>
                <a:gd name="connsiteY11" fmla="*/ 169 h 6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23999" h="64962">
                  <a:moveTo>
                    <a:pt x="265238" y="169"/>
                  </a:moveTo>
                  <a:cubicBezTo>
                    <a:pt x="333246" y="169"/>
                    <a:pt x="401350" y="169"/>
                    <a:pt x="469359" y="169"/>
                  </a:cubicBezTo>
                  <a:cubicBezTo>
                    <a:pt x="480408" y="169"/>
                    <a:pt x="491742" y="-212"/>
                    <a:pt x="502410" y="2074"/>
                  </a:cubicBezTo>
                  <a:cubicBezTo>
                    <a:pt x="516126" y="5122"/>
                    <a:pt x="523270" y="15218"/>
                    <a:pt x="523937" y="29601"/>
                  </a:cubicBezTo>
                  <a:cubicBezTo>
                    <a:pt x="524604" y="43698"/>
                    <a:pt x="520032" y="55128"/>
                    <a:pt x="505935" y="59509"/>
                  </a:cubicBezTo>
                  <a:cubicBezTo>
                    <a:pt x="495552" y="62653"/>
                    <a:pt x="484408" y="64653"/>
                    <a:pt x="473645" y="64748"/>
                  </a:cubicBezTo>
                  <a:cubicBezTo>
                    <a:pt x="332865" y="65034"/>
                    <a:pt x="191991" y="65034"/>
                    <a:pt x="51211" y="64748"/>
                  </a:cubicBezTo>
                  <a:cubicBezTo>
                    <a:pt x="41877" y="64748"/>
                    <a:pt x="32256" y="63415"/>
                    <a:pt x="23303" y="60748"/>
                  </a:cubicBezTo>
                  <a:cubicBezTo>
                    <a:pt x="8349" y="56176"/>
                    <a:pt x="-1748" y="46079"/>
                    <a:pt x="252" y="29315"/>
                  </a:cubicBezTo>
                  <a:cubicBezTo>
                    <a:pt x="2157" y="13599"/>
                    <a:pt x="12540" y="3598"/>
                    <a:pt x="28065" y="1121"/>
                  </a:cubicBezTo>
                  <a:cubicBezTo>
                    <a:pt x="38924" y="-593"/>
                    <a:pt x="50163" y="169"/>
                    <a:pt x="61212" y="169"/>
                  </a:cubicBezTo>
                  <a:cubicBezTo>
                    <a:pt x="129221" y="169"/>
                    <a:pt x="197325" y="169"/>
                    <a:pt x="265333" y="169"/>
                  </a:cubicBezTo>
                  <a:close/>
                </a:path>
              </a:pathLst>
            </a:custGeom>
            <a:solidFill>
              <a:srgbClr val="000000"/>
            </a:solidFill>
            <a:ln w="9525" cap="flat">
              <a:noFill/>
              <a:prstDash val="solid"/>
              <a:miter/>
            </a:ln>
          </p:spPr>
          <p:txBody>
            <a:bodyPr rtlCol="0" anchor="ctr"/>
            <a:lstStyle/>
            <a:p>
              <a:endParaRPr lang="en-US" dirty="0"/>
            </a:p>
          </p:txBody>
        </p:sp>
      </p:grpSp>
      <p:sp>
        <p:nvSpPr>
          <p:cNvPr id="4" name="Content Placeholder 12" descr="" title="">
            <a:extLst>
              <a:ext uri="{FF2B5EF4-FFF2-40B4-BE49-F238E27FC236}">
                <a16:creationId xmlns:a16="http://schemas.microsoft.com/office/drawing/2014/main" id="{E2957703-C420-F34D-5CB9-9B8B1DB93D8C}"/>
              </a:ext>
            </a:extLst>
          </p:cNvPr>
          <p:cNvSpPr txBox="1">
            <a:spLocks/>
          </p:cNvSpPr>
          <p:nvPr/>
        </p:nvSpPr>
        <p:spPr>
          <a:xfrm>
            <a:off x="5841490" y="4220079"/>
            <a:ext cx="2762759" cy="457200"/>
          </a:xfrm>
          <a:prstGeom prst="rect">
            <a:avLst/>
          </a:prstGeom>
        </p:spPr>
        <p:txBody>
          <a:bodyPr lIns="45720" tIns="45720" rIns="45720" bIns="45720" anchor="ctr"/>
          <a:lstStyle>
            <a:lvl1pPr marL="0" indent="0" algn="l" defTabSz="914400" rtl="0" eaLnBrk="1" latinLnBrk="0" hangingPunct="1">
              <a:lnSpc>
                <a:spcPct val="100000"/>
              </a:lnSpc>
              <a:spcBef>
                <a:spcPts val="0"/>
              </a:spcBef>
              <a:spcAft>
                <a:spcPts val="800"/>
              </a:spcAft>
              <a:buClr>
                <a:schemeClr val="tx1"/>
              </a:buClr>
              <a:buFont typeface="Arial" pitchFamily="34" charset="0"/>
              <a:buNone/>
              <a:defRPr sz="160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800"/>
              </a:spcAft>
              <a:buClr>
                <a:schemeClr val="tx1"/>
              </a:buClr>
              <a:buFont typeface="Arial" pitchFamily="34" charset="0"/>
              <a:buNone/>
              <a:defRPr sz="1800" b="0" kern="1200">
                <a:solidFill>
                  <a:schemeClr val="tx2"/>
                </a:solidFill>
                <a:latin typeface="+mn-lt"/>
                <a:ea typeface="+mn-ea"/>
                <a:cs typeface="+mn-cs"/>
              </a:defRPr>
            </a:lvl2pPr>
            <a:lvl3pPr marL="36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3pPr>
            <a:lvl4pPr marL="72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600" kern="1200" baseline="0">
                <a:solidFill>
                  <a:schemeClr val="tx1"/>
                </a:solidFill>
                <a:latin typeface="+mn-lt"/>
                <a:ea typeface="+mn-ea"/>
                <a:cs typeface="+mn-cs"/>
              </a:defRPr>
            </a:lvl4pPr>
            <a:lvl5pPr marL="1080000" indent="-360000" algn="l" defTabSz="914400" rtl="0" eaLnBrk="1" latinLnBrk="0" hangingPunct="1">
              <a:lnSpc>
                <a:spcPct val="100000"/>
              </a:lnSpc>
              <a:spcBef>
                <a:spcPts val="0"/>
              </a:spcBef>
              <a:spcAft>
                <a:spcPts val="800"/>
              </a:spcAft>
              <a:buClr>
                <a:schemeClr val="tx2"/>
              </a:buClr>
              <a:buSzPct val="80000"/>
              <a:buFont typeface="Wingdings" panose="05000000000000000000" pitchFamily="2" charset="2"/>
              <a:buChar char="n"/>
              <a:defRPr sz="1400" b="0" kern="1200" baseline="0">
                <a:solidFill>
                  <a:schemeClr val="tx1"/>
                </a:solidFill>
                <a:latin typeface="+mn-lt"/>
                <a:ea typeface="+mn-ea"/>
                <a:cs typeface="+mn-cs"/>
              </a:defRPr>
            </a:lvl5pPr>
            <a:lvl6pPr marL="0" indent="0" algn="l" defTabSz="914400" rtl="0" eaLnBrk="1" latinLnBrk="0" hangingPunct="1">
              <a:lnSpc>
                <a:spcPct val="100000"/>
              </a:lnSpc>
              <a:spcBef>
                <a:spcPts val="0"/>
              </a:spcBef>
              <a:spcAft>
                <a:spcPts val="800"/>
              </a:spcAft>
              <a:buClr>
                <a:srgbClr val="5F5F5F"/>
              </a:buClr>
              <a:buFont typeface="+mj-lt"/>
              <a:buNone/>
              <a:defRPr sz="1600" kern="1200">
                <a:solidFill>
                  <a:schemeClr val="accent1"/>
                </a:solidFill>
                <a:latin typeface="+mn-lt"/>
                <a:ea typeface="+mn-ea"/>
                <a:cs typeface="+mn-cs"/>
              </a:defRPr>
            </a:lvl6pPr>
            <a:lvl7pPr marL="360000" indent="-360000" algn="l" defTabSz="914400" rtl="0" eaLnBrk="1" latinLnBrk="0" hangingPunct="1">
              <a:lnSpc>
                <a:spcPct val="100000"/>
              </a:lnSpc>
              <a:spcBef>
                <a:spcPts val="0"/>
              </a:spcBef>
              <a:spcAft>
                <a:spcPts val="800"/>
              </a:spcAft>
              <a:buClr>
                <a:srgbClr val="5F5F5F"/>
              </a:buClr>
              <a:buFont typeface="+mj-lt"/>
              <a:buAutoNum type="arabicPeriod"/>
              <a:defRPr sz="1600" kern="1200">
                <a:solidFill>
                  <a:schemeClr val="tx1"/>
                </a:solidFill>
                <a:latin typeface="+mn-lt"/>
                <a:ea typeface="+mn-ea"/>
                <a:cs typeface="+mn-cs"/>
              </a:defRPr>
            </a:lvl7pPr>
            <a:lvl8pPr marL="720000" indent="-360000" algn="l" defTabSz="914400" rtl="0" eaLnBrk="1" latinLnBrk="0" hangingPunct="1">
              <a:lnSpc>
                <a:spcPct val="100000"/>
              </a:lnSpc>
              <a:spcBef>
                <a:spcPts val="0"/>
              </a:spcBef>
              <a:spcAft>
                <a:spcPts val="800"/>
              </a:spcAft>
              <a:buFont typeface="+mj-lt"/>
              <a:buAutoNum type="alphaLcParenR"/>
              <a:defRPr sz="1600" kern="1200">
                <a:solidFill>
                  <a:schemeClr val="tx1"/>
                </a:solidFill>
                <a:latin typeface="+mn-lt"/>
                <a:ea typeface="+mn-ea"/>
                <a:cs typeface="+mn-cs"/>
              </a:defRPr>
            </a:lvl8pPr>
            <a:lvl9pPr marL="1080000" indent="-360000" algn="l" defTabSz="914400" rtl="0" eaLnBrk="1" latinLnBrk="0" hangingPunct="1">
              <a:lnSpc>
                <a:spcPct val="100000"/>
              </a:lnSpc>
              <a:spcBef>
                <a:spcPts val="0"/>
              </a:spcBef>
              <a:spcAft>
                <a:spcPts val="800"/>
              </a:spcAft>
              <a:buFont typeface="+mj-lt"/>
              <a:buAutoNum type="romanLcPeriod"/>
              <a:defRPr sz="1400" kern="1200" baseline="0">
                <a:solidFill>
                  <a:schemeClr val="tx1"/>
                </a:solidFill>
                <a:latin typeface="+mn-lt"/>
                <a:ea typeface="+mn-ea"/>
                <a:cs typeface="+mn-cs"/>
              </a:defRPr>
            </a:lvl9pPr>
          </a:lstStyle>
          <a:p>
            <a:r>
              <a:rPr lang="de-DE" sz="1400" b="1" dirty="0"/>
              <a:t>Darlehensverträge </a:t>
            </a:r>
            <a:r>
              <a:rPr lang="de-DE" sz="1400" dirty="0"/>
              <a:t>zwischen Investoren und Objektgesellschaft</a:t>
            </a:r>
          </a:p>
        </p:txBody>
      </p:sp>
      <p:sp>
        <p:nvSpPr>
          <p:cNvPr id="6" name="Oval 5" descr="" title="">
            <a:extLst>
              <a:ext uri="{FF2B5EF4-FFF2-40B4-BE49-F238E27FC236}">
                <a16:creationId xmlns:a16="http://schemas.microsoft.com/office/drawing/2014/main" id="{0243F4B6-DAD7-A3A4-DC94-7E66C5AD02C6}"/>
              </a:ext>
            </a:extLst>
          </p:cNvPr>
          <p:cNvSpPr>
            <a:spLocks noChangeAspect="1"/>
          </p:cNvSpPr>
          <p:nvPr/>
        </p:nvSpPr>
        <p:spPr>
          <a:xfrm>
            <a:off x="4942500" y="4126185"/>
            <a:ext cx="731520" cy="731520"/>
          </a:xfrm>
          <a:prstGeom prst="ellipse">
            <a:avLst/>
          </a:prstGeom>
          <a:solidFill>
            <a:srgbClr val="ECEDE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en-GB" baseline="0" dirty="0"/>
          </a:p>
        </p:txBody>
      </p:sp>
      <p:sp>
        <p:nvSpPr>
          <p:cNvPr id="11" name="Slide Number Placeholder 10" descr="" title="">
            <a:extLst>
              <a:ext uri="{FF2B5EF4-FFF2-40B4-BE49-F238E27FC236}">
                <a16:creationId xmlns:a16="http://schemas.microsoft.com/office/drawing/2014/main" id="{1703E286-0F4E-FB7B-AA0A-07BD798370C8}"/>
              </a:ext>
            </a:extLst>
          </p:cNvPr>
          <p:cNvSpPr>
            <a:spLocks noGrp="1"/>
          </p:cNvSpPr>
          <p:nvPr>
            <p:ph type="sldNum" sz="quarter" idx="10"/>
          </p:nvPr>
        </p:nvSpPr>
        <p:spPr/>
        <p:txBody>
          <a:bodyPr/>
          <a:lstStyle/>
          <a:p>
            <a:fld id="{26237FA6-B01B-4AC4-B2C4-042E0C4FC130}" type="slidenum">
              <a:rPr lang="en-GB" smtClean="0"/>
              <a:pPr/>
              <a:t>21</a:t>
            </a:fld>
            <a:endParaRPr lang="en-GB" dirty="0"/>
          </a:p>
        </p:txBody>
      </p:sp>
      <p:pic>
        <p:nvPicPr>
          <p:cNvPr id="16" name="Picture 15" descr="" title="">
            <a:extLst>
              <a:ext uri="{FF2B5EF4-FFF2-40B4-BE49-F238E27FC236}">
                <a16:creationId xmlns:a16="http://schemas.microsoft.com/office/drawing/2014/main" id="{B6BE83CA-E8B7-EA65-BACD-7667A59C6E12}"/>
              </a:ext>
            </a:extLst>
          </p:cNvPr>
          <p:cNvPicPr>
            <a:picLocks noChangeAspect="1"/>
          </p:cNvPicPr>
          <p:nvPr/>
        </p:nvPicPr>
        <p:blipFill>
          <a:blip r:embed="rId4"/>
          <a:stretch>
            <a:fillRect/>
          </a:stretch>
        </p:blipFill>
        <p:spPr>
          <a:xfrm>
            <a:off x="5110064" y="4304545"/>
            <a:ext cx="402371" cy="323116"/>
          </a:xfrm>
          <a:prstGeom prst="rect">
            <a:avLst/>
          </a:prstGeom>
        </p:spPr>
      </p:pic>
    </p:spTree>
    <p:extLst>
      <p:ext uri="{BB962C8B-B14F-4D97-AF65-F5344CB8AC3E}">
        <p14:creationId xmlns:p14="http://schemas.microsoft.com/office/powerpoint/2010/main" val="1814555953"/>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619854A2-4297-0809-0033-B6C1D514BE9E}"/>
            </a:ext>
          </a:extLst>
        </p:cNvPr>
        <p:cNvGrpSpPr/>
        <p:nvPr/>
      </p:nvGrpSpPr>
      <p:grpSpPr>
        <a:xfrm>
          <a:off x="0" y="0"/>
          <a:ext cx="0" cy="0"/>
          <a:chOff x="0" y="0"/>
          <a:chExt cx="0" cy="0"/>
        </a:xfrm>
      </p:grpSpPr>
      <p:sp>
        <p:nvSpPr>
          <p:cNvPr id="7" name="Text Placeholder 6" descr="" title="">
            <a:extLst>
              <a:ext uri="{FF2B5EF4-FFF2-40B4-BE49-F238E27FC236}">
                <a16:creationId xmlns:a16="http://schemas.microsoft.com/office/drawing/2014/main" id="{12186C7C-31DF-0C72-AAA8-0D1359288C22}"/>
              </a:ext>
            </a:extLst>
          </p:cNvPr>
          <p:cNvSpPr>
            <a:spLocks noGrp="1"/>
          </p:cNvSpPr>
          <p:nvPr>
            <p:ph type="body" sz="quarter" idx="10"/>
          </p:nvPr>
        </p:nvSpPr>
        <p:spPr>
          <a:solidFill>
            <a:schemeClr val="tx2"/>
          </a:solidFill>
        </p:spPr>
        <p:txBody>
          <a:bodyPr/>
          <a:lstStyle/>
          <a:p>
            <a:r>
              <a:rPr lang="en-GB" dirty="0"/>
              <a:t>4</a:t>
            </a:r>
          </a:p>
        </p:txBody>
      </p:sp>
      <p:sp>
        <p:nvSpPr>
          <p:cNvPr id="6" name="Title 5" descr="" title="">
            <a:extLst>
              <a:ext uri="{FF2B5EF4-FFF2-40B4-BE49-F238E27FC236}">
                <a16:creationId xmlns:a16="http://schemas.microsoft.com/office/drawing/2014/main" id="{1A608FE1-18B1-8C53-9C2A-064009839B38}"/>
              </a:ext>
            </a:extLst>
          </p:cNvPr>
          <p:cNvSpPr>
            <a:spLocks noGrp="1"/>
          </p:cNvSpPr>
          <p:nvPr>
            <p:ph type="ctrTitle"/>
          </p:nvPr>
        </p:nvSpPr>
        <p:spPr>
          <a:xfrm>
            <a:off x="1437556" y="1501406"/>
            <a:ext cx="7022876" cy="1524000"/>
          </a:xfrm>
        </p:spPr>
        <p:txBody>
          <a:bodyPr/>
          <a:lstStyle/>
          <a:p>
            <a:r>
              <a:rPr lang="de-CH" sz="3800" dirty="0"/>
              <a:t>Auflösung</a:t>
            </a:r>
            <a:endParaRPr lang="en-GB" sz="2400" b="0" dirty="0">
              <a:solidFill>
                <a:schemeClr val="tx2"/>
              </a:solidFill>
            </a:endParaRPr>
          </a:p>
        </p:txBody>
      </p:sp>
      <p:grpSp>
        <p:nvGrpSpPr>
          <p:cNvPr id="2" name="Group 1" descr="" title="">
            <a:extLst>
              <a:ext uri="{FF2B5EF4-FFF2-40B4-BE49-F238E27FC236}">
                <a16:creationId xmlns:a16="http://schemas.microsoft.com/office/drawing/2014/main" id="{95FA1011-0BAE-7975-4934-F1942D7732FD}"/>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49087694"/>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22EA45E9-9593-4F40-3370-E2C9291456AD}"/>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993BE9C1-97F1-E2A1-201E-7DAE74FBF012}"/>
              </a:ext>
            </a:extLst>
          </p:cNvPr>
          <p:cNvSpPr>
            <a:spLocks noGrp="1"/>
          </p:cNvSpPr>
          <p:nvPr>
            <p:ph type="title"/>
          </p:nvPr>
        </p:nvSpPr>
        <p:spPr>
          <a:xfrm>
            <a:off x="566738" y="438150"/>
            <a:ext cx="8037512" cy="453600"/>
          </a:xfrm>
        </p:spPr>
        <p:txBody>
          <a:bodyPr/>
          <a:lstStyle/>
          <a:p>
            <a:r>
              <a:rPr lang="de-CH" dirty="0"/>
              <a:t>Systembedingte Auflösung</a:t>
            </a:r>
            <a:br>
              <a:rPr lang="de-CH" dirty="0"/>
            </a:br>
            <a:endParaRPr lang="es-AR" dirty="0"/>
          </a:p>
        </p:txBody>
      </p:sp>
      <p:sp>
        <p:nvSpPr>
          <p:cNvPr id="4" name="Text Placeholder 3" descr="" title="">
            <a:extLst>
              <a:ext uri="{FF2B5EF4-FFF2-40B4-BE49-F238E27FC236}">
                <a16:creationId xmlns:a16="http://schemas.microsoft.com/office/drawing/2014/main" id="{CF7D28F0-86D0-6F80-9DA8-80FE95F76B54}"/>
              </a:ext>
            </a:extLst>
          </p:cNvPr>
          <p:cNvSpPr>
            <a:spLocks noGrp="1"/>
          </p:cNvSpPr>
          <p:nvPr>
            <p:ph type="body" sz="quarter" idx="16"/>
          </p:nvPr>
        </p:nvSpPr>
        <p:spPr>
          <a:xfrm>
            <a:off x="566731" y="895350"/>
            <a:ext cx="8035698" cy="365760"/>
          </a:xfrm>
        </p:spPr>
        <p:txBody>
          <a:bodyPr/>
          <a:lstStyle/>
          <a:p>
            <a:r>
              <a:rPr lang="en-US" dirty="0" err="1"/>
              <a:t>Auflösung</a:t>
            </a:r>
            <a:r>
              <a:rPr lang="en-US" dirty="0"/>
              <a:t> und </a:t>
            </a:r>
            <a:r>
              <a:rPr lang="en-US" dirty="0" err="1"/>
              <a:t>Gewährleistung</a:t>
            </a:r>
            <a:r>
              <a:rPr lang="en-US" dirty="0"/>
              <a:t> </a:t>
            </a:r>
            <a:r>
              <a:rPr lang="en-US" dirty="0" err="1"/>
              <a:t>müssen</a:t>
            </a:r>
            <a:r>
              <a:rPr lang="en-US" dirty="0"/>
              <a:t> in </a:t>
            </a:r>
            <a:r>
              <a:rPr lang="en-US" dirty="0" err="1"/>
              <a:t>Einklang</a:t>
            </a:r>
            <a:r>
              <a:rPr lang="en-US" dirty="0"/>
              <a:t> </a:t>
            </a:r>
            <a:r>
              <a:rPr lang="en-US" dirty="0" err="1"/>
              <a:t>gebracht</a:t>
            </a:r>
            <a:r>
              <a:rPr lang="en-US" dirty="0"/>
              <a:t> </a:t>
            </a:r>
            <a:r>
              <a:rPr lang="en-US" dirty="0" err="1"/>
              <a:t>werden</a:t>
            </a:r>
            <a:endParaRPr lang="en-US" dirty="0"/>
          </a:p>
        </p:txBody>
      </p:sp>
      <p:sp>
        <p:nvSpPr>
          <p:cNvPr id="13" name="Content Placeholder 12" descr="" title="">
            <a:extLst>
              <a:ext uri="{FF2B5EF4-FFF2-40B4-BE49-F238E27FC236}">
                <a16:creationId xmlns:a16="http://schemas.microsoft.com/office/drawing/2014/main" id="{61382CFC-D257-2DE0-7084-C3F21C92006E}"/>
              </a:ext>
            </a:extLst>
          </p:cNvPr>
          <p:cNvSpPr>
            <a:spLocks noGrp="1"/>
          </p:cNvSpPr>
          <p:nvPr>
            <p:ph sz="quarter" idx="4294967295"/>
          </p:nvPr>
        </p:nvSpPr>
        <p:spPr>
          <a:xfrm>
            <a:off x="566731" y="1504950"/>
            <a:ext cx="7815269" cy="2884487"/>
          </a:xfrm>
        </p:spPr>
        <p:txBody>
          <a:bodyPr/>
          <a:lstStyle/>
          <a:p>
            <a:pPr lvl="2"/>
            <a:r>
              <a:rPr lang="de-AT" sz="1400" dirty="0"/>
              <a:t>Club Deals haben ein Enddatum: Sie sind </a:t>
            </a:r>
            <a:r>
              <a:rPr lang="de-CH" sz="1400" dirty="0"/>
              <a:t>«geschlossen»</a:t>
            </a:r>
            <a:r>
              <a:rPr lang="de-AT" sz="1400" dirty="0"/>
              <a:t>: Kein Rechtsanspruch auf Rückgabe der Anteile.</a:t>
            </a:r>
          </a:p>
          <a:p>
            <a:pPr lvl="2"/>
            <a:r>
              <a:rPr lang="de-AT" sz="1400" dirty="0"/>
              <a:t>Der Verkauf des Anlageobjekts bzw. der Stockwerkeigentumseinheiten entspricht dem Verkauf des Hauptaktivums der Gesellschaft: Die Aktionäre müssen dem Verkauf in einer GV zustimmen.</a:t>
            </a:r>
          </a:p>
          <a:p>
            <a:pPr lvl="2"/>
            <a:r>
              <a:rPr lang="de-AT" sz="1400" dirty="0"/>
              <a:t>Gleichzeitig oder nachträglich </a:t>
            </a:r>
            <a:r>
              <a:rPr lang="de-AT" sz="1400" dirty="0" err="1"/>
              <a:t>beschliesst</a:t>
            </a:r>
            <a:r>
              <a:rPr lang="de-AT" sz="1400" dirty="0"/>
              <a:t> die GV über die Auflösung der Gesellschaft.</a:t>
            </a:r>
          </a:p>
          <a:p>
            <a:pPr lvl="2"/>
            <a:r>
              <a:rPr lang="de-AT" sz="1400" dirty="0"/>
              <a:t>Die Liquidation dauert in der Regel &gt; 1 Jahr. Aber: Gewährleistungsfristen aus dem Verkauf von Grundstücken dauern länger (5 Jahre). Die Liquidation kann während laufenden Gewährleistungsfristen nicht abgeschlossen werden. </a:t>
            </a:r>
          </a:p>
          <a:p>
            <a:pPr lvl="2"/>
            <a:r>
              <a:rPr lang="de-AT" sz="1400" dirty="0"/>
              <a:t>Bisher: Abtretung von Gewährleistungsansprüchen als Standard. Neu (ab Inkrafttreten des neuen OR zu Baumängeln): Keine Schlechterstellung des Erwerbers mehr möglich. Schuldbeitritt des Unternehmers als Lösungsansatz.</a:t>
            </a:r>
          </a:p>
          <a:p>
            <a:pPr lvl="2"/>
            <a:r>
              <a:rPr lang="de-AT" sz="1400" dirty="0"/>
              <a:t>Hoher Fremdkapitalanteil verschafft den Liquidatoren erhöhten Spielraum.</a:t>
            </a:r>
            <a:endParaRPr lang="de-AT" sz="1200" dirty="0"/>
          </a:p>
        </p:txBody>
      </p:sp>
      <p:grpSp>
        <p:nvGrpSpPr>
          <p:cNvPr id="2" name="Group 1" descr="" title="">
            <a:extLst>
              <a:ext uri="{FF2B5EF4-FFF2-40B4-BE49-F238E27FC236}">
                <a16:creationId xmlns:a16="http://schemas.microsoft.com/office/drawing/2014/main" id="{18C7EDBD-A843-071D-F4AA-C4FCDC0ABA86}"/>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9AA490C2-D20E-BB5B-1450-8B38C279261A}"/>
              </a:ext>
            </a:extLst>
          </p:cNvPr>
          <p:cNvSpPr>
            <a:spLocks noGrp="1"/>
          </p:cNvSpPr>
          <p:nvPr>
            <p:ph type="sldNum" sz="quarter" idx="10"/>
          </p:nvPr>
        </p:nvSpPr>
        <p:spPr/>
        <p:txBody>
          <a:bodyPr/>
          <a:lstStyle/>
          <a:p>
            <a:fld id="{26237FA6-B01B-4AC4-B2C4-042E0C4FC130}" type="slidenum">
              <a:rPr lang="en-GB" smtClean="0"/>
              <a:pPr/>
              <a:t>23</a:t>
            </a:fld>
            <a:endParaRPr lang="en-GB" dirty="0"/>
          </a:p>
        </p:txBody>
      </p:sp>
    </p:spTree>
    <p:extLst>
      <p:ext uri="{BB962C8B-B14F-4D97-AF65-F5344CB8AC3E}">
        <p14:creationId xmlns:p14="http://schemas.microsoft.com/office/powerpoint/2010/main" val="1892610361"/>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2779CA57-5100-164E-6DE9-7F4E9D220ED6}"/>
            </a:ext>
          </a:extLst>
        </p:cNvPr>
        <p:cNvGrpSpPr/>
        <p:nvPr/>
      </p:nvGrpSpPr>
      <p:grpSpPr>
        <a:xfrm>
          <a:off x="0" y="0"/>
          <a:ext cx="0" cy="0"/>
          <a:chOff x="0" y="0"/>
          <a:chExt cx="0" cy="0"/>
        </a:xfrm>
      </p:grpSpPr>
      <p:sp>
        <p:nvSpPr>
          <p:cNvPr id="7" name="Text Placeholder 6" descr="" title="">
            <a:extLst>
              <a:ext uri="{FF2B5EF4-FFF2-40B4-BE49-F238E27FC236}">
                <a16:creationId xmlns:a16="http://schemas.microsoft.com/office/drawing/2014/main" id="{2108F641-F27B-E2ED-F658-6975D411FF91}"/>
              </a:ext>
            </a:extLst>
          </p:cNvPr>
          <p:cNvSpPr>
            <a:spLocks noGrp="1"/>
          </p:cNvSpPr>
          <p:nvPr>
            <p:ph type="body" sz="quarter" idx="10"/>
          </p:nvPr>
        </p:nvSpPr>
        <p:spPr>
          <a:solidFill>
            <a:schemeClr val="tx2"/>
          </a:solidFill>
        </p:spPr>
        <p:txBody>
          <a:bodyPr/>
          <a:lstStyle/>
          <a:p>
            <a:r>
              <a:rPr lang="en-GB" dirty="0"/>
              <a:t>5</a:t>
            </a:r>
          </a:p>
        </p:txBody>
      </p:sp>
      <p:sp>
        <p:nvSpPr>
          <p:cNvPr id="6" name="Title 5" descr="" title="">
            <a:extLst>
              <a:ext uri="{FF2B5EF4-FFF2-40B4-BE49-F238E27FC236}">
                <a16:creationId xmlns:a16="http://schemas.microsoft.com/office/drawing/2014/main" id="{A6D37BB2-2A0C-F5A2-84B3-EC4D7AD8B281}"/>
              </a:ext>
            </a:extLst>
          </p:cNvPr>
          <p:cNvSpPr>
            <a:spLocks noGrp="1"/>
          </p:cNvSpPr>
          <p:nvPr>
            <p:ph type="ctrTitle"/>
          </p:nvPr>
        </p:nvSpPr>
        <p:spPr>
          <a:xfrm>
            <a:off x="1437556" y="1501406"/>
            <a:ext cx="7022876" cy="1524000"/>
          </a:xfrm>
        </p:spPr>
        <p:txBody>
          <a:bodyPr/>
          <a:lstStyle/>
          <a:p>
            <a:r>
              <a:rPr lang="de-CH" sz="3800" dirty="0"/>
              <a:t>Steuerliche Überlegungen</a:t>
            </a:r>
            <a:endParaRPr lang="en-GB" sz="2400" b="0" dirty="0">
              <a:solidFill>
                <a:schemeClr val="tx2"/>
              </a:solidFill>
            </a:endParaRPr>
          </a:p>
        </p:txBody>
      </p:sp>
      <p:grpSp>
        <p:nvGrpSpPr>
          <p:cNvPr id="2" name="Group 1" descr="" title="">
            <a:extLst>
              <a:ext uri="{FF2B5EF4-FFF2-40B4-BE49-F238E27FC236}">
                <a16:creationId xmlns:a16="http://schemas.microsoft.com/office/drawing/2014/main" id="{4CCCD23E-73C8-D628-14BE-55774242B6B8}"/>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3385454336"/>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CE33269C-B6BF-EDA0-93DD-2A1CF9B2E493}"/>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5A0AD448-E6F0-8668-22E7-7F46097E9B79}"/>
              </a:ext>
            </a:extLst>
          </p:cNvPr>
          <p:cNvSpPr>
            <a:spLocks noGrp="1"/>
          </p:cNvSpPr>
          <p:nvPr>
            <p:ph type="title"/>
          </p:nvPr>
        </p:nvSpPr>
        <p:spPr>
          <a:xfrm>
            <a:off x="566738" y="438150"/>
            <a:ext cx="8037512" cy="453600"/>
          </a:xfrm>
        </p:spPr>
        <p:txBody>
          <a:bodyPr/>
          <a:lstStyle/>
          <a:p>
            <a:r>
              <a:rPr lang="de-CH" dirty="0"/>
              <a:t>Emissionsabgabe, </a:t>
            </a:r>
            <a:r>
              <a:rPr lang="de-CH" dirty="0" err="1"/>
              <a:t>MWST</a:t>
            </a:r>
            <a:r>
              <a:rPr lang="de-CH" dirty="0"/>
              <a:t>, Gewinnsteuer</a:t>
            </a:r>
            <a:br>
              <a:rPr lang="de-CH" dirty="0"/>
            </a:br>
            <a:endParaRPr lang="es-AR" dirty="0"/>
          </a:p>
        </p:txBody>
      </p:sp>
      <p:sp>
        <p:nvSpPr>
          <p:cNvPr id="4" name="Text Placeholder 3" descr="" title="">
            <a:extLst>
              <a:ext uri="{FF2B5EF4-FFF2-40B4-BE49-F238E27FC236}">
                <a16:creationId xmlns:a16="http://schemas.microsoft.com/office/drawing/2014/main" id="{6B9810E7-A268-B18C-89CE-76F466A8E214}"/>
              </a:ext>
            </a:extLst>
          </p:cNvPr>
          <p:cNvSpPr>
            <a:spLocks noGrp="1"/>
          </p:cNvSpPr>
          <p:nvPr>
            <p:ph type="body" sz="quarter" idx="16"/>
          </p:nvPr>
        </p:nvSpPr>
        <p:spPr>
          <a:xfrm>
            <a:off x="566731" y="895350"/>
            <a:ext cx="8035698" cy="365760"/>
          </a:xfrm>
        </p:spPr>
        <p:txBody>
          <a:bodyPr/>
          <a:lstStyle/>
          <a:p>
            <a:r>
              <a:rPr lang="en-US" dirty="0" err="1"/>
              <a:t>Steuerliche</a:t>
            </a:r>
            <a:r>
              <a:rPr lang="en-US" dirty="0"/>
              <a:t> </a:t>
            </a:r>
            <a:r>
              <a:rPr lang="en-US" dirty="0" err="1"/>
              <a:t>Überlegungen</a:t>
            </a:r>
            <a:r>
              <a:rPr lang="en-US" dirty="0"/>
              <a:t> </a:t>
            </a:r>
            <a:r>
              <a:rPr lang="en-US" dirty="0" err="1"/>
              <a:t>spielen</a:t>
            </a:r>
            <a:r>
              <a:rPr lang="en-US" dirty="0"/>
              <a:t> </a:t>
            </a:r>
            <a:r>
              <a:rPr lang="en-US" dirty="0" err="1"/>
              <a:t>eine</a:t>
            </a:r>
            <a:r>
              <a:rPr lang="en-US" dirty="0"/>
              <a:t> </a:t>
            </a:r>
            <a:r>
              <a:rPr lang="en-US" dirty="0" err="1"/>
              <a:t>zentrale</a:t>
            </a:r>
            <a:r>
              <a:rPr lang="en-US" dirty="0"/>
              <a:t> Rolle</a:t>
            </a:r>
          </a:p>
        </p:txBody>
      </p:sp>
      <p:sp>
        <p:nvSpPr>
          <p:cNvPr id="13" name="Content Placeholder 12" descr="" title="">
            <a:extLst>
              <a:ext uri="{FF2B5EF4-FFF2-40B4-BE49-F238E27FC236}">
                <a16:creationId xmlns:a16="http://schemas.microsoft.com/office/drawing/2014/main" id="{F90F61CE-4A30-E32B-5DC7-55AB4D1F8B90}"/>
              </a:ext>
            </a:extLst>
          </p:cNvPr>
          <p:cNvSpPr>
            <a:spLocks noGrp="1"/>
          </p:cNvSpPr>
          <p:nvPr>
            <p:ph sz="quarter" idx="4294967295"/>
          </p:nvPr>
        </p:nvSpPr>
        <p:spPr>
          <a:xfrm>
            <a:off x="566731" y="1504950"/>
            <a:ext cx="7815269" cy="2884487"/>
          </a:xfrm>
        </p:spPr>
        <p:txBody>
          <a:bodyPr/>
          <a:lstStyle/>
          <a:p>
            <a:pPr lvl="2"/>
            <a:r>
              <a:rPr lang="de-AT" sz="1400" dirty="0"/>
              <a:t>Allgemeingültige Aussagen sind schwierig. Es kommt auf den Einzelfall an. Wesentlich sind namentlich: Belegenheitsort des Grundstücks; Qualifikation der Anleger als Privatpersonen oder Kapitalgesellschaften sowie deren Wohnsitz/Sitz; Fokussierung auf Mietzinseinnahmen vs. Verkaufserlös; Verkauf des Grundstücks (</a:t>
            </a:r>
            <a:r>
              <a:rPr lang="de-AT" sz="1400" i="1" dirty="0"/>
              <a:t>Asset Deal</a:t>
            </a:r>
            <a:r>
              <a:rPr lang="de-AT" sz="1400" dirty="0"/>
              <a:t>) vs. Verkauf der Objektgesellschaft (</a:t>
            </a:r>
            <a:r>
              <a:rPr lang="de-AT" sz="1400" i="1" dirty="0"/>
              <a:t>Share Deal</a:t>
            </a:r>
            <a:r>
              <a:rPr lang="de-AT" sz="1400" dirty="0"/>
              <a:t>).</a:t>
            </a:r>
          </a:p>
          <a:p>
            <a:pPr lvl="2"/>
            <a:r>
              <a:rPr lang="de-AT" sz="1400" dirty="0"/>
              <a:t>Übliche steuerliche Themen:</a:t>
            </a:r>
          </a:p>
          <a:p>
            <a:pPr lvl="3"/>
            <a:r>
              <a:rPr lang="de-AT" sz="1400" dirty="0"/>
              <a:t>Vermeidung der Emissionsabgabe.</a:t>
            </a:r>
          </a:p>
          <a:p>
            <a:pPr lvl="3"/>
            <a:r>
              <a:rPr lang="de-AT" sz="1400" dirty="0"/>
              <a:t>Verkauf der Stockwerkeigentumseinheiten ohne MWST.</a:t>
            </a:r>
          </a:p>
          <a:p>
            <a:pPr lvl="3"/>
            <a:r>
              <a:rPr lang="de-AT" sz="1400" dirty="0"/>
              <a:t>Keine Qualifikation der Anleger als </a:t>
            </a:r>
            <a:r>
              <a:rPr lang="de-AT" sz="1400" dirty="0" err="1"/>
              <a:t>gewerbsmässige</a:t>
            </a:r>
            <a:r>
              <a:rPr lang="de-AT" sz="1400" dirty="0"/>
              <a:t> </a:t>
            </a:r>
            <a:r>
              <a:rPr lang="de-AT" sz="1400" dirty="0" err="1"/>
              <a:t>Liegenschaftenhändler</a:t>
            </a:r>
            <a:r>
              <a:rPr lang="de-AT" sz="1400" dirty="0"/>
              <a:t>.</a:t>
            </a:r>
          </a:p>
          <a:p>
            <a:pPr lvl="3"/>
            <a:r>
              <a:rPr lang="de-AT" sz="1400" dirty="0"/>
              <a:t>Laufende Immobilienerträge (Mietzinseinahmen, sofern vorhanden) werden durch Abschreibungen, Rückstellungen und eine geeignete Finanzierungsstruktur (Zinsaufwand) optimiert.</a:t>
            </a:r>
          </a:p>
          <a:p>
            <a:pPr marL="0" lvl="2" indent="0">
              <a:buNone/>
            </a:pPr>
            <a:endParaRPr lang="de-AT" sz="1200" dirty="0"/>
          </a:p>
        </p:txBody>
      </p:sp>
      <p:grpSp>
        <p:nvGrpSpPr>
          <p:cNvPr id="2" name="Group 1" descr="" title="">
            <a:extLst>
              <a:ext uri="{FF2B5EF4-FFF2-40B4-BE49-F238E27FC236}">
                <a16:creationId xmlns:a16="http://schemas.microsoft.com/office/drawing/2014/main" id="{F25CFFA0-6A1F-8368-22F6-1E106DC035E3}"/>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EB490C1F-CE62-8F25-A634-8490AF4DB6B7}"/>
              </a:ext>
            </a:extLst>
          </p:cNvPr>
          <p:cNvSpPr>
            <a:spLocks noGrp="1"/>
          </p:cNvSpPr>
          <p:nvPr>
            <p:ph type="sldNum" sz="quarter" idx="10"/>
          </p:nvPr>
        </p:nvSpPr>
        <p:spPr/>
        <p:txBody>
          <a:bodyPr/>
          <a:lstStyle/>
          <a:p>
            <a:fld id="{26237FA6-B01B-4AC4-B2C4-042E0C4FC130}" type="slidenum">
              <a:rPr lang="en-GB" smtClean="0"/>
              <a:pPr/>
              <a:t>25</a:t>
            </a:fld>
            <a:endParaRPr lang="en-GB" dirty="0"/>
          </a:p>
        </p:txBody>
      </p:sp>
    </p:spTree>
    <p:extLst>
      <p:ext uri="{BB962C8B-B14F-4D97-AF65-F5344CB8AC3E}">
        <p14:creationId xmlns:p14="http://schemas.microsoft.com/office/powerpoint/2010/main" val="3689836707"/>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646CD23A-2B19-6650-3164-FD526E75E532}"/>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6AC40E39-C51A-618E-8FC8-6F63BB4DAFA3}"/>
              </a:ext>
            </a:extLst>
          </p:cNvPr>
          <p:cNvSpPr>
            <a:spLocks noGrp="1"/>
          </p:cNvSpPr>
          <p:nvPr>
            <p:ph type="title"/>
          </p:nvPr>
        </p:nvSpPr>
        <p:spPr>
          <a:xfrm>
            <a:off x="566738" y="438150"/>
            <a:ext cx="8037512" cy="453600"/>
          </a:xfrm>
        </p:spPr>
        <p:txBody>
          <a:bodyPr/>
          <a:lstStyle/>
          <a:p>
            <a:r>
              <a:rPr lang="de-CH" dirty="0"/>
              <a:t>Grundstückgewinnsteuer</a:t>
            </a:r>
            <a:br>
              <a:rPr lang="de-CH" dirty="0"/>
            </a:br>
            <a:endParaRPr lang="es-AR" dirty="0"/>
          </a:p>
        </p:txBody>
      </p:sp>
      <p:sp>
        <p:nvSpPr>
          <p:cNvPr id="4" name="Text Placeholder 3" descr="" title="">
            <a:extLst>
              <a:ext uri="{FF2B5EF4-FFF2-40B4-BE49-F238E27FC236}">
                <a16:creationId xmlns:a16="http://schemas.microsoft.com/office/drawing/2014/main" id="{DF38518D-CEE8-3080-D024-EB0FAAA2BC27}"/>
              </a:ext>
            </a:extLst>
          </p:cNvPr>
          <p:cNvSpPr>
            <a:spLocks noGrp="1"/>
          </p:cNvSpPr>
          <p:nvPr>
            <p:ph type="body" sz="quarter" idx="16"/>
          </p:nvPr>
        </p:nvSpPr>
        <p:spPr>
          <a:xfrm>
            <a:off x="566731" y="895350"/>
            <a:ext cx="8035698" cy="365760"/>
          </a:xfrm>
        </p:spPr>
        <p:txBody>
          <a:bodyPr/>
          <a:lstStyle/>
          <a:p>
            <a:r>
              <a:rPr lang="en-US" dirty="0" err="1"/>
              <a:t>Steueroptimierung</a:t>
            </a:r>
            <a:r>
              <a:rPr lang="en-US" dirty="0"/>
              <a:t> </a:t>
            </a:r>
            <a:r>
              <a:rPr lang="en-US" dirty="0" err="1"/>
              <a:t>durch</a:t>
            </a:r>
            <a:r>
              <a:rPr lang="en-US" dirty="0"/>
              <a:t> </a:t>
            </a:r>
            <a:r>
              <a:rPr lang="en-US" dirty="0" err="1"/>
              <a:t>Schaffung</a:t>
            </a:r>
            <a:r>
              <a:rPr lang="en-US" dirty="0"/>
              <a:t> </a:t>
            </a:r>
            <a:r>
              <a:rPr lang="en-US" dirty="0" err="1"/>
              <a:t>einer</a:t>
            </a:r>
            <a:r>
              <a:rPr lang="en-US" dirty="0"/>
              <a:t> </a:t>
            </a:r>
            <a:r>
              <a:rPr lang="de-CH" dirty="0"/>
              <a:t>«Bau-AG»?</a:t>
            </a:r>
            <a:r>
              <a:rPr lang="en-US" dirty="0"/>
              <a:t> </a:t>
            </a:r>
          </a:p>
        </p:txBody>
      </p:sp>
      <p:sp>
        <p:nvSpPr>
          <p:cNvPr id="13" name="Content Placeholder 12" descr="" title="">
            <a:extLst>
              <a:ext uri="{FF2B5EF4-FFF2-40B4-BE49-F238E27FC236}">
                <a16:creationId xmlns:a16="http://schemas.microsoft.com/office/drawing/2014/main" id="{3EC08FDB-8B8C-21F3-1DCB-32EC7FCD07BD}"/>
              </a:ext>
            </a:extLst>
          </p:cNvPr>
          <p:cNvSpPr>
            <a:spLocks noGrp="1"/>
          </p:cNvSpPr>
          <p:nvPr>
            <p:ph sz="quarter" idx="4294967295"/>
          </p:nvPr>
        </p:nvSpPr>
        <p:spPr>
          <a:xfrm>
            <a:off x="566731" y="1504950"/>
            <a:ext cx="7815269" cy="2884487"/>
          </a:xfrm>
        </p:spPr>
        <p:txBody>
          <a:bodyPr/>
          <a:lstStyle/>
          <a:p>
            <a:pPr lvl="2"/>
            <a:r>
              <a:rPr lang="de-AT" sz="1400" dirty="0"/>
              <a:t>Die meisten Club Deals fokussieren auf einen Kapitalgewinn.</a:t>
            </a:r>
          </a:p>
          <a:p>
            <a:pPr lvl="2"/>
            <a:r>
              <a:rPr lang="de-AT" sz="1400" dirty="0"/>
              <a:t>Bei der Besteuerung von Kapitalgewinnen ist zwischen monistischen und dualistischen Kantonen zu unterscheiden.</a:t>
            </a:r>
          </a:p>
          <a:p>
            <a:pPr lvl="3"/>
            <a:r>
              <a:rPr lang="de-AT" sz="1400" dirty="0"/>
              <a:t>Monistisch (z.B. BE, BS, SZ, </a:t>
            </a:r>
            <a:r>
              <a:rPr lang="de-AT" sz="1400" dirty="0" err="1"/>
              <a:t>ZH</a:t>
            </a:r>
            <a:r>
              <a:rPr lang="de-AT" sz="1400" dirty="0"/>
              <a:t>): Der Wertzuwachsgewinn unterliegt der Grundstückgewinnsteuer (</a:t>
            </a:r>
            <a:r>
              <a:rPr lang="de-CH" sz="1400" dirty="0"/>
              <a:t>«</a:t>
            </a:r>
            <a:r>
              <a:rPr lang="de-CH" sz="1400" dirty="0" err="1"/>
              <a:t>GGST</a:t>
            </a:r>
            <a:r>
              <a:rPr lang="de-CH" sz="1400" dirty="0"/>
              <a:t>»), </a:t>
            </a:r>
            <a:r>
              <a:rPr lang="de-AT" sz="1400" dirty="0"/>
              <a:t>und die wiedereingebrachten Abschreibungen der kantonalen Gewinnsteuer. Die Halterdauer ist wichtig.</a:t>
            </a:r>
          </a:p>
          <a:p>
            <a:pPr lvl="3"/>
            <a:r>
              <a:rPr lang="de-AT" sz="1400" dirty="0"/>
              <a:t>Dualistisch (z.B. AG, GE, VD, ZG): Gesamter Kapitalgewinn unterliegt der kantonalen Gewinnsteuer. Die Halterdauer ist unwichtig.</a:t>
            </a:r>
          </a:p>
          <a:p>
            <a:pPr lvl="2"/>
            <a:r>
              <a:rPr lang="de-AT" sz="1400" dirty="0"/>
              <a:t>Die </a:t>
            </a:r>
            <a:r>
              <a:rPr lang="de-AT" sz="1400" dirty="0" err="1"/>
              <a:t>GGST</a:t>
            </a:r>
            <a:r>
              <a:rPr lang="de-AT" sz="1400" dirty="0"/>
              <a:t> ist bei kurzer Haltedauer hoch. Entsprechend ist die Steuerbelastung in den monistischen Kantonen hoch.</a:t>
            </a:r>
          </a:p>
          <a:p>
            <a:pPr lvl="2"/>
            <a:r>
              <a:rPr lang="de-AT" sz="1400" dirty="0"/>
              <a:t>Aufteilung des Gewinns in einen </a:t>
            </a:r>
            <a:r>
              <a:rPr lang="de-CH" sz="1400" dirty="0"/>
              <a:t>«Land-Gewinn» und einen «Projekt-Gewinn»?</a:t>
            </a:r>
            <a:endParaRPr lang="de-AT" sz="1400" dirty="0"/>
          </a:p>
          <a:p>
            <a:pPr marL="0" lvl="2" indent="0">
              <a:buNone/>
            </a:pPr>
            <a:endParaRPr lang="de-AT" sz="1200" dirty="0"/>
          </a:p>
        </p:txBody>
      </p:sp>
      <p:grpSp>
        <p:nvGrpSpPr>
          <p:cNvPr id="2" name="Group 1" descr="" title="">
            <a:extLst>
              <a:ext uri="{FF2B5EF4-FFF2-40B4-BE49-F238E27FC236}">
                <a16:creationId xmlns:a16="http://schemas.microsoft.com/office/drawing/2014/main" id="{A3421C63-713B-797B-2A3F-DF93A6EA1157}"/>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B6657FE0-4A12-F3CB-6E4F-C2DCCC1AE5BD}"/>
              </a:ext>
            </a:extLst>
          </p:cNvPr>
          <p:cNvSpPr>
            <a:spLocks noGrp="1"/>
          </p:cNvSpPr>
          <p:nvPr>
            <p:ph type="sldNum" sz="quarter" idx="10"/>
          </p:nvPr>
        </p:nvSpPr>
        <p:spPr/>
        <p:txBody>
          <a:bodyPr/>
          <a:lstStyle/>
          <a:p>
            <a:fld id="{26237FA6-B01B-4AC4-B2C4-042E0C4FC130}" type="slidenum">
              <a:rPr lang="en-GB" smtClean="0"/>
              <a:pPr/>
              <a:t>26</a:t>
            </a:fld>
            <a:endParaRPr lang="en-GB" dirty="0"/>
          </a:p>
        </p:txBody>
      </p:sp>
    </p:spTree>
    <p:extLst>
      <p:ext uri="{BB962C8B-B14F-4D97-AF65-F5344CB8AC3E}">
        <p14:creationId xmlns:p14="http://schemas.microsoft.com/office/powerpoint/2010/main" val="1298229065"/>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F7EEDFD9-08A2-7388-E789-820A72A924CF}"/>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DD1538C7-09F1-FB8E-FFA4-FA0844B3DB03}"/>
              </a:ext>
            </a:extLst>
          </p:cNvPr>
          <p:cNvSpPr>
            <a:spLocks noGrp="1"/>
          </p:cNvSpPr>
          <p:nvPr>
            <p:ph type="title"/>
          </p:nvPr>
        </p:nvSpPr>
        <p:spPr>
          <a:xfrm>
            <a:off x="566738" y="438150"/>
            <a:ext cx="8037512" cy="453600"/>
          </a:xfrm>
        </p:spPr>
        <p:txBody>
          <a:bodyPr/>
          <a:lstStyle/>
          <a:p>
            <a:r>
              <a:rPr lang="de-CH" dirty="0"/>
              <a:t>Grundstückgewinnsteuer</a:t>
            </a:r>
            <a:br>
              <a:rPr lang="de-CH" dirty="0"/>
            </a:br>
            <a:endParaRPr lang="es-AR" dirty="0"/>
          </a:p>
        </p:txBody>
      </p:sp>
      <p:sp>
        <p:nvSpPr>
          <p:cNvPr id="4" name="Text Placeholder 3" descr="" title="">
            <a:extLst>
              <a:ext uri="{FF2B5EF4-FFF2-40B4-BE49-F238E27FC236}">
                <a16:creationId xmlns:a16="http://schemas.microsoft.com/office/drawing/2014/main" id="{3065085D-BA41-4706-7A78-EE946604048B}"/>
              </a:ext>
            </a:extLst>
          </p:cNvPr>
          <p:cNvSpPr>
            <a:spLocks noGrp="1"/>
          </p:cNvSpPr>
          <p:nvPr>
            <p:ph type="body" sz="quarter" idx="16"/>
          </p:nvPr>
        </p:nvSpPr>
        <p:spPr>
          <a:xfrm>
            <a:off x="566731" y="895350"/>
            <a:ext cx="8035698" cy="365760"/>
          </a:xfrm>
        </p:spPr>
        <p:txBody>
          <a:bodyPr/>
          <a:lstStyle/>
          <a:p>
            <a:r>
              <a:rPr lang="en-US" dirty="0" err="1"/>
              <a:t>Steueroptimierung</a:t>
            </a:r>
            <a:r>
              <a:rPr lang="en-US" dirty="0"/>
              <a:t> </a:t>
            </a:r>
            <a:r>
              <a:rPr lang="en-US" dirty="0" err="1"/>
              <a:t>durch</a:t>
            </a:r>
            <a:r>
              <a:rPr lang="en-US" dirty="0"/>
              <a:t> </a:t>
            </a:r>
            <a:r>
              <a:rPr lang="en-US" dirty="0" err="1"/>
              <a:t>Schaffung</a:t>
            </a:r>
            <a:r>
              <a:rPr lang="en-US" dirty="0"/>
              <a:t> </a:t>
            </a:r>
            <a:r>
              <a:rPr lang="en-US" dirty="0" err="1"/>
              <a:t>einer</a:t>
            </a:r>
            <a:r>
              <a:rPr lang="en-US" dirty="0"/>
              <a:t> </a:t>
            </a:r>
            <a:r>
              <a:rPr lang="de-CH" dirty="0"/>
              <a:t>«Bau-AG»?</a:t>
            </a:r>
            <a:r>
              <a:rPr lang="en-US" dirty="0"/>
              <a:t> </a:t>
            </a:r>
          </a:p>
        </p:txBody>
      </p:sp>
      <p:sp>
        <p:nvSpPr>
          <p:cNvPr id="13" name="Content Placeholder 12" descr="" title="">
            <a:extLst>
              <a:ext uri="{FF2B5EF4-FFF2-40B4-BE49-F238E27FC236}">
                <a16:creationId xmlns:a16="http://schemas.microsoft.com/office/drawing/2014/main" id="{A781B483-5F57-F44F-F6B4-ECC893EAF281}"/>
              </a:ext>
            </a:extLst>
          </p:cNvPr>
          <p:cNvSpPr>
            <a:spLocks noGrp="1"/>
          </p:cNvSpPr>
          <p:nvPr>
            <p:ph sz="quarter" idx="4294967295"/>
          </p:nvPr>
        </p:nvSpPr>
        <p:spPr>
          <a:xfrm>
            <a:off x="566738" y="1360244"/>
            <a:ext cx="7815269" cy="2884487"/>
          </a:xfrm>
        </p:spPr>
        <p:txBody>
          <a:bodyPr/>
          <a:lstStyle/>
          <a:p>
            <a:pPr lvl="2"/>
            <a:r>
              <a:rPr lang="de-AT" sz="1400" dirty="0"/>
              <a:t>Dazu sind zwei Gesellschaften nötig, eine </a:t>
            </a:r>
            <a:r>
              <a:rPr lang="de-CH" sz="1400" dirty="0"/>
              <a:t>«Land-AG» und eine «Bau-AG»:</a:t>
            </a:r>
          </a:p>
          <a:p>
            <a:pPr lvl="3"/>
            <a:r>
              <a:rPr lang="de-CH" sz="1400" dirty="0"/>
              <a:t>Land-AG erwirbt Grundstück und verkauft es weiter.</a:t>
            </a:r>
          </a:p>
          <a:p>
            <a:pPr lvl="3"/>
            <a:r>
              <a:rPr lang="de-CH" sz="1400" dirty="0"/>
              <a:t>Bau-AG treibt das Projekt voran und realisiert als Totalunternehmerin den Bau.</a:t>
            </a:r>
          </a:p>
          <a:p>
            <a:pPr lvl="2"/>
            <a:r>
              <a:rPr lang="de-CH" sz="1400" dirty="0"/>
              <a:t>Gemäss diesem Ansatz soll der bei der Land-AG anfallende Gewinn aus dem Verkauf der Stockwerkeigentumseinheiten möglichst tief anfallen, da dieser Gewinn der hohen </a:t>
            </a:r>
            <a:r>
              <a:rPr lang="de-CH" sz="1400" dirty="0" err="1"/>
              <a:t>GGST</a:t>
            </a:r>
            <a:r>
              <a:rPr lang="de-CH" sz="1400" dirty="0"/>
              <a:t> unterliegt.</a:t>
            </a:r>
          </a:p>
          <a:p>
            <a:pPr lvl="2"/>
            <a:r>
              <a:rPr lang="de-CH" sz="1400" dirty="0"/>
              <a:t>Der Projekt-Gewinn fällt bei der Bau-AG an und unterliegt der (tieferen) Gewinnsteuer.</a:t>
            </a:r>
          </a:p>
          <a:p>
            <a:pPr lvl="2"/>
            <a:r>
              <a:rPr lang="de-CH" sz="1400" dirty="0"/>
              <a:t>Die Bau-AG stellt der Land-AG ihre Dienstleistungen marktgerecht in Rechnung. Diese Aufwendungen sind Anlagekosten bei der Land-AG und reduzieren den steuerbaren Grundstückgewinn.</a:t>
            </a:r>
          </a:p>
          <a:p>
            <a:pPr lvl="2"/>
            <a:r>
              <a:rPr lang="de-CH" sz="1400" dirty="0"/>
              <a:t>Dieser Ansatz ist heikel und nur unter gewissen Voraussetzungen möglich. Stichworte: Gleicher Aktionärskreis Land-AG / Bau-AG; Personal bei der Bau-AG; Risikotragung.</a:t>
            </a:r>
          </a:p>
          <a:p>
            <a:pPr lvl="2"/>
            <a:r>
              <a:rPr lang="de-CH" sz="1400" dirty="0"/>
              <a:t>Unklar, ob ein Steuervorabbescheid (Ruling) eigenholt werden kann oder soll.</a:t>
            </a:r>
            <a:endParaRPr lang="de-AT" sz="1400" dirty="0"/>
          </a:p>
          <a:p>
            <a:pPr marL="0" lvl="2" indent="0">
              <a:buNone/>
            </a:pPr>
            <a:endParaRPr lang="de-AT" sz="1200" dirty="0"/>
          </a:p>
        </p:txBody>
      </p:sp>
      <p:grpSp>
        <p:nvGrpSpPr>
          <p:cNvPr id="2" name="Group 1" descr="" title="">
            <a:extLst>
              <a:ext uri="{FF2B5EF4-FFF2-40B4-BE49-F238E27FC236}">
                <a16:creationId xmlns:a16="http://schemas.microsoft.com/office/drawing/2014/main" id="{7811722D-3D93-C528-4DE5-68EB514988E8}"/>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6A8008F1-1F96-B9B2-4307-306A22705FC3}"/>
              </a:ext>
            </a:extLst>
          </p:cNvPr>
          <p:cNvSpPr>
            <a:spLocks noGrp="1"/>
          </p:cNvSpPr>
          <p:nvPr>
            <p:ph type="sldNum" sz="quarter" idx="10"/>
          </p:nvPr>
        </p:nvSpPr>
        <p:spPr/>
        <p:txBody>
          <a:bodyPr/>
          <a:lstStyle/>
          <a:p>
            <a:fld id="{26237FA6-B01B-4AC4-B2C4-042E0C4FC130}" type="slidenum">
              <a:rPr lang="en-GB" smtClean="0"/>
              <a:pPr/>
              <a:t>27</a:t>
            </a:fld>
            <a:endParaRPr lang="en-GB" dirty="0"/>
          </a:p>
        </p:txBody>
      </p:sp>
    </p:spTree>
    <p:extLst>
      <p:ext uri="{BB962C8B-B14F-4D97-AF65-F5344CB8AC3E}">
        <p14:creationId xmlns:p14="http://schemas.microsoft.com/office/powerpoint/2010/main" val="2293407201"/>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E615A18A-E5BB-F389-25F5-0251F125FE74}"/>
            </a:ext>
          </a:extLst>
        </p:cNvPr>
        <p:cNvGrpSpPr/>
        <p:nvPr/>
      </p:nvGrpSpPr>
      <p:grpSpPr>
        <a:xfrm>
          <a:off x="0" y="0"/>
          <a:ext cx="0" cy="0"/>
          <a:chOff x="0" y="0"/>
          <a:chExt cx="0" cy="0"/>
        </a:xfrm>
      </p:grpSpPr>
      <p:sp>
        <p:nvSpPr>
          <p:cNvPr id="7" name="Text Placeholder 6" descr="" title="">
            <a:extLst>
              <a:ext uri="{FF2B5EF4-FFF2-40B4-BE49-F238E27FC236}">
                <a16:creationId xmlns:a16="http://schemas.microsoft.com/office/drawing/2014/main" id="{3B286F3C-9F15-8BBE-2420-3F265D8E2FC8}"/>
              </a:ext>
            </a:extLst>
          </p:cNvPr>
          <p:cNvSpPr>
            <a:spLocks noGrp="1"/>
          </p:cNvSpPr>
          <p:nvPr>
            <p:ph type="body" sz="quarter" idx="10"/>
          </p:nvPr>
        </p:nvSpPr>
        <p:spPr>
          <a:solidFill>
            <a:schemeClr val="tx2"/>
          </a:solidFill>
        </p:spPr>
        <p:txBody>
          <a:bodyPr/>
          <a:lstStyle/>
          <a:p>
            <a:r>
              <a:rPr lang="en-GB" dirty="0"/>
              <a:t>6</a:t>
            </a:r>
          </a:p>
        </p:txBody>
      </p:sp>
      <p:sp>
        <p:nvSpPr>
          <p:cNvPr id="6" name="Title 5" descr="" title="">
            <a:extLst>
              <a:ext uri="{FF2B5EF4-FFF2-40B4-BE49-F238E27FC236}">
                <a16:creationId xmlns:a16="http://schemas.microsoft.com/office/drawing/2014/main" id="{7C0DBC58-E260-3F53-0504-9557D1DFDEC5}"/>
              </a:ext>
            </a:extLst>
          </p:cNvPr>
          <p:cNvSpPr>
            <a:spLocks noGrp="1"/>
          </p:cNvSpPr>
          <p:nvPr>
            <p:ph type="ctrTitle"/>
          </p:nvPr>
        </p:nvSpPr>
        <p:spPr>
          <a:xfrm>
            <a:off x="1437556" y="1501406"/>
            <a:ext cx="7022876" cy="1524000"/>
          </a:xfrm>
        </p:spPr>
        <p:txBody>
          <a:bodyPr/>
          <a:lstStyle/>
          <a:p>
            <a:r>
              <a:rPr lang="de-CH" sz="3800" dirty="0"/>
              <a:t>L-</a:t>
            </a:r>
            <a:r>
              <a:rPr lang="de-CH" sz="3800" dirty="0" err="1"/>
              <a:t>QIF</a:t>
            </a:r>
            <a:r>
              <a:rPr lang="de-CH" sz="3800" dirty="0"/>
              <a:t>-</a:t>
            </a:r>
            <a:r>
              <a:rPr lang="de-CH" sz="3800" dirty="0" err="1"/>
              <a:t>KmGK</a:t>
            </a:r>
            <a:r>
              <a:rPr lang="de-CH" sz="3800" dirty="0"/>
              <a:t>: Eine Alternative zur AG?</a:t>
            </a:r>
            <a:endParaRPr lang="en-GB" sz="2400" b="0" dirty="0">
              <a:solidFill>
                <a:schemeClr val="tx2"/>
              </a:solidFill>
            </a:endParaRPr>
          </a:p>
        </p:txBody>
      </p:sp>
      <p:grpSp>
        <p:nvGrpSpPr>
          <p:cNvPr id="2" name="Group 1" descr="" title="">
            <a:extLst>
              <a:ext uri="{FF2B5EF4-FFF2-40B4-BE49-F238E27FC236}">
                <a16:creationId xmlns:a16="http://schemas.microsoft.com/office/drawing/2014/main" id="{4155727A-4014-BC99-9B7D-181342AE6613}"/>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4127757699"/>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9AE0D63A-2C0D-C3D5-81BD-52DABD1BD175}"/>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3524C678-15B8-2B51-B452-C021959C9DBD}"/>
              </a:ext>
            </a:extLst>
          </p:cNvPr>
          <p:cNvSpPr>
            <a:spLocks noGrp="1"/>
          </p:cNvSpPr>
          <p:nvPr>
            <p:ph type="title"/>
          </p:nvPr>
        </p:nvSpPr>
        <p:spPr>
          <a:xfrm>
            <a:off x="566738" y="438150"/>
            <a:ext cx="8037512" cy="453600"/>
          </a:xfrm>
        </p:spPr>
        <p:txBody>
          <a:bodyPr/>
          <a:lstStyle/>
          <a:p>
            <a:r>
              <a:rPr lang="de-CH" dirty="0"/>
              <a:t>Vor- und Nachteile der </a:t>
            </a:r>
            <a:r>
              <a:rPr lang="de-CH" dirty="0" err="1"/>
              <a:t>KmGK</a:t>
            </a:r>
            <a:endParaRPr lang="es-AR" dirty="0"/>
          </a:p>
        </p:txBody>
      </p:sp>
      <p:sp>
        <p:nvSpPr>
          <p:cNvPr id="4" name="Text Placeholder 3" descr="" title="">
            <a:extLst>
              <a:ext uri="{FF2B5EF4-FFF2-40B4-BE49-F238E27FC236}">
                <a16:creationId xmlns:a16="http://schemas.microsoft.com/office/drawing/2014/main" id="{47894EE8-7C9C-E516-24EE-8D30BFCB4CC2}"/>
              </a:ext>
            </a:extLst>
          </p:cNvPr>
          <p:cNvSpPr>
            <a:spLocks noGrp="1"/>
          </p:cNvSpPr>
          <p:nvPr>
            <p:ph type="body" sz="quarter" idx="16"/>
          </p:nvPr>
        </p:nvSpPr>
        <p:spPr>
          <a:xfrm>
            <a:off x="566731" y="895350"/>
            <a:ext cx="8035698" cy="365760"/>
          </a:xfrm>
        </p:spPr>
        <p:txBody>
          <a:bodyPr/>
          <a:lstStyle/>
          <a:p>
            <a:r>
              <a:rPr lang="en-US" dirty="0"/>
              <a:t>Die </a:t>
            </a:r>
            <a:r>
              <a:rPr lang="en-US" dirty="0" err="1"/>
              <a:t>KmGK</a:t>
            </a:r>
            <a:r>
              <a:rPr lang="en-US" dirty="0"/>
              <a:t> </a:t>
            </a:r>
            <a:r>
              <a:rPr lang="en-US" dirty="0" err="1"/>
              <a:t>ist</a:t>
            </a:r>
            <a:r>
              <a:rPr lang="en-US" dirty="0"/>
              <a:t> an </a:t>
            </a:r>
            <a:r>
              <a:rPr lang="en-US" dirty="0" err="1"/>
              <a:t>sich</a:t>
            </a:r>
            <a:r>
              <a:rPr lang="en-US" dirty="0"/>
              <a:t> auf Immobilien Club Deals </a:t>
            </a:r>
            <a:r>
              <a:rPr lang="en-US" dirty="0" err="1"/>
              <a:t>zugeschnitten</a:t>
            </a:r>
            <a:endParaRPr lang="en-US" dirty="0"/>
          </a:p>
        </p:txBody>
      </p:sp>
      <p:sp>
        <p:nvSpPr>
          <p:cNvPr id="13" name="Content Placeholder 12" descr="" title="">
            <a:extLst>
              <a:ext uri="{FF2B5EF4-FFF2-40B4-BE49-F238E27FC236}">
                <a16:creationId xmlns:a16="http://schemas.microsoft.com/office/drawing/2014/main" id="{76FC53A9-1AFE-7FC8-F45E-7F66F251C570}"/>
              </a:ext>
            </a:extLst>
          </p:cNvPr>
          <p:cNvSpPr>
            <a:spLocks noGrp="1"/>
          </p:cNvSpPr>
          <p:nvPr>
            <p:ph sz="quarter" idx="4294967295"/>
          </p:nvPr>
        </p:nvSpPr>
        <p:spPr>
          <a:xfrm>
            <a:off x="566731" y="1344613"/>
            <a:ext cx="7815269" cy="2884487"/>
          </a:xfrm>
        </p:spPr>
        <p:txBody>
          <a:bodyPr/>
          <a:lstStyle/>
          <a:p>
            <a:pPr lvl="2"/>
            <a:r>
              <a:rPr lang="de-AT" sz="1400" dirty="0"/>
              <a:t>Das </a:t>
            </a:r>
            <a:r>
              <a:rPr lang="de-CH" sz="1400" dirty="0"/>
              <a:t>Standard-Vehikel» für Immobilien Club Deals ist die AG.</a:t>
            </a:r>
          </a:p>
          <a:p>
            <a:pPr lvl="2"/>
            <a:r>
              <a:rPr lang="de-CH" sz="1400" dirty="0"/>
              <a:t>Die Kommanditgesellschaft für kollektive Kapitalanlagen (</a:t>
            </a:r>
            <a:r>
              <a:rPr lang="de-CH" sz="1400" dirty="0" err="1"/>
              <a:t>KmGK</a:t>
            </a:r>
            <a:r>
              <a:rPr lang="de-CH" sz="1400" dirty="0"/>
              <a:t>) steht seit dem 1. Januar 2007 zur Verfügung. Sie ist grundsätzlich auf Immobilien Club Deals zugeschnitten:</a:t>
            </a:r>
          </a:p>
          <a:p>
            <a:pPr lvl="3"/>
            <a:r>
              <a:rPr lang="de-CH" sz="1400" dirty="0"/>
              <a:t>Geschlossene kollektive Kapitalanlage (also zeitlich befristet).</a:t>
            </a:r>
          </a:p>
          <a:p>
            <a:pPr lvl="3"/>
            <a:r>
              <a:rPr lang="de-CH" sz="1400" dirty="0"/>
              <a:t>Anlagen in Risikokapital, wozu insbesondere auch Bau-, Immobilien- und Infrastrukturprojekte gehören (nicht aber Investitionen in Bestandsimmobilien)</a:t>
            </a:r>
          </a:p>
          <a:p>
            <a:pPr lvl="3"/>
            <a:r>
              <a:rPr lang="de-CH" sz="1400" dirty="0"/>
              <a:t>Keine einschränkenden Anlage- und Diversifikationsvorschriften (1 Objekt ist zulässig).</a:t>
            </a:r>
            <a:endParaRPr lang="de-AT" sz="1400" dirty="0"/>
          </a:p>
          <a:p>
            <a:pPr lvl="2"/>
            <a:r>
              <a:rPr lang="de-AT" sz="1400" dirty="0"/>
              <a:t>Je nach Belegenheitskanton des Grundstücks und der Strategie ist die </a:t>
            </a:r>
            <a:r>
              <a:rPr lang="de-AT" sz="1400" dirty="0" err="1"/>
              <a:t>KmGK</a:t>
            </a:r>
            <a:r>
              <a:rPr lang="de-AT" sz="1400" dirty="0"/>
              <a:t> steuerlich vorteilhafter als die AG:</a:t>
            </a:r>
          </a:p>
          <a:p>
            <a:pPr lvl="3"/>
            <a:r>
              <a:rPr lang="de-AT" sz="1400" dirty="0" err="1"/>
              <a:t>KmGK</a:t>
            </a:r>
            <a:r>
              <a:rPr lang="de-AT" sz="1400" dirty="0"/>
              <a:t> sind für Gewinne aus direktem Grundbesitz (Mietzinseinnahmen) steuerpflichtig, während diese Gewinne auf der Ebene der Anleger von der Steuerpflicht ausgenommen sind.</a:t>
            </a:r>
            <a:endParaRPr lang="de-AT" sz="1200" dirty="0"/>
          </a:p>
        </p:txBody>
      </p:sp>
      <p:grpSp>
        <p:nvGrpSpPr>
          <p:cNvPr id="2" name="Group 1" descr="" title="">
            <a:extLst>
              <a:ext uri="{FF2B5EF4-FFF2-40B4-BE49-F238E27FC236}">
                <a16:creationId xmlns:a16="http://schemas.microsoft.com/office/drawing/2014/main" id="{CCB83FF9-4F6B-149B-0708-ED1AD3795A97}"/>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402B7197-19E8-B2D4-F9F3-7A1ECA31302F}"/>
              </a:ext>
            </a:extLst>
          </p:cNvPr>
          <p:cNvSpPr>
            <a:spLocks noGrp="1"/>
          </p:cNvSpPr>
          <p:nvPr>
            <p:ph type="sldNum" sz="quarter" idx="10"/>
          </p:nvPr>
        </p:nvSpPr>
        <p:spPr/>
        <p:txBody>
          <a:bodyPr/>
          <a:lstStyle/>
          <a:p>
            <a:fld id="{26237FA6-B01B-4AC4-B2C4-042E0C4FC130}" type="slidenum">
              <a:rPr lang="en-GB" smtClean="0"/>
              <a:pPr/>
              <a:t>29</a:t>
            </a:fld>
            <a:endParaRPr lang="en-GB" dirty="0"/>
          </a:p>
        </p:txBody>
      </p:sp>
    </p:spTree>
    <p:extLst>
      <p:ext uri="{BB962C8B-B14F-4D97-AF65-F5344CB8AC3E}">
        <p14:creationId xmlns:p14="http://schemas.microsoft.com/office/powerpoint/2010/main" val="2733046430"/>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 name="Text Placeholder 6" descr="" title=""/>
          <p:cNvSpPr>
            <a:spLocks noGrp="1"/>
          </p:cNvSpPr>
          <p:nvPr>
            <p:ph type="body" sz="quarter" idx="10"/>
          </p:nvPr>
        </p:nvSpPr>
        <p:spPr>
          <a:solidFill>
            <a:schemeClr val="tx2"/>
          </a:solidFill>
        </p:spPr>
        <p:txBody>
          <a:bodyPr/>
          <a:lstStyle/>
          <a:p>
            <a:r>
              <a:rPr lang="en-GB" dirty="0"/>
              <a:t>1</a:t>
            </a:r>
          </a:p>
        </p:txBody>
      </p:sp>
      <p:sp>
        <p:nvSpPr>
          <p:cNvPr id="6" name="Title 5" descr="" title=""/>
          <p:cNvSpPr>
            <a:spLocks noGrp="1"/>
          </p:cNvSpPr>
          <p:nvPr>
            <p:ph type="ctrTitle"/>
          </p:nvPr>
        </p:nvSpPr>
        <p:spPr>
          <a:xfrm>
            <a:off x="1437556" y="1501406"/>
            <a:ext cx="6590828" cy="2942552"/>
          </a:xfrm>
        </p:spPr>
        <p:txBody>
          <a:bodyPr/>
          <a:lstStyle/>
          <a:p>
            <a:r>
              <a:rPr lang="de-CH" sz="3500" dirty="0"/>
              <a:t>Grundmodell, Erscheinungsformen und Abgrenzungen</a:t>
            </a:r>
            <a:br>
              <a:rPr lang="en-GB" dirty="0"/>
            </a:br>
            <a:endParaRPr lang="en-GB" sz="2500" b="0" dirty="0">
              <a:solidFill>
                <a:schemeClr val="tx2"/>
              </a:solidFill>
            </a:endParaRPr>
          </a:p>
        </p:txBody>
      </p:sp>
      <p:grpSp>
        <p:nvGrpSpPr>
          <p:cNvPr id="2" name="Group 1" descr="" title="">
            <a:extLst>
              <a:ext uri="{FF2B5EF4-FFF2-40B4-BE49-F238E27FC236}">
                <a16:creationId xmlns:a16="http://schemas.microsoft.com/office/drawing/2014/main" id="{DF8BB21F-A6E3-44AF-8D6E-942F37920552}"/>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3984912661"/>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9B6A4709-C151-B5E0-BA0A-350E92C179B2}"/>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A924F3F5-795F-815F-55B7-D48B491D16CB}"/>
              </a:ext>
            </a:extLst>
          </p:cNvPr>
          <p:cNvSpPr>
            <a:spLocks noGrp="1"/>
          </p:cNvSpPr>
          <p:nvPr>
            <p:ph type="title"/>
          </p:nvPr>
        </p:nvSpPr>
        <p:spPr>
          <a:xfrm>
            <a:off x="566738" y="438150"/>
            <a:ext cx="8037512" cy="453600"/>
          </a:xfrm>
        </p:spPr>
        <p:txBody>
          <a:bodyPr/>
          <a:lstStyle/>
          <a:p>
            <a:r>
              <a:rPr lang="de-CH" dirty="0"/>
              <a:t>Vor- und Nachteile der </a:t>
            </a:r>
            <a:r>
              <a:rPr lang="de-CH" dirty="0" err="1"/>
              <a:t>KmGK</a:t>
            </a:r>
            <a:endParaRPr lang="es-AR" dirty="0"/>
          </a:p>
        </p:txBody>
      </p:sp>
      <p:sp>
        <p:nvSpPr>
          <p:cNvPr id="4" name="Text Placeholder 3" descr="" title="">
            <a:extLst>
              <a:ext uri="{FF2B5EF4-FFF2-40B4-BE49-F238E27FC236}">
                <a16:creationId xmlns:a16="http://schemas.microsoft.com/office/drawing/2014/main" id="{37FB0768-E9B5-5474-5D25-55058CE74AF5}"/>
              </a:ext>
            </a:extLst>
          </p:cNvPr>
          <p:cNvSpPr>
            <a:spLocks noGrp="1"/>
          </p:cNvSpPr>
          <p:nvPr>
            <p:ph type="body" sz="quarter" idx="16"/>
          </p:nvPr>
        </p:nvSpPr>
        <p:spPr>
          <a:xfrm>
            <a:off x="566731" y="895350"/>
            <a:ext cx="8035698" cy="365760"/>
          </a:xfrm>
        </p:spPr>
        <p:txBody>
          <a:bodyPr/>
          <a:lstStyle/>
          <a:p>
            <a:r>
              <a:rPr lang="en-US" dirty="0"/>
              <a:t>Die </a:t>
            </a:r>
            <a:r>
              <a:rPr lang="en-US" dirty="0" err="1"/>
              <a:t>KmGK</a:t>
            </a:r>
            <a:r>
              <a:rPr lang="en-US" dirty="0"/>
              <a:t> </a:t>
            </a:r>
            <a:r>
              <a:rPr lang="en-US" dirty="0" err="1"/>
              <a:t>ist</a:t>
            </a:r>
            <a:r>
              <a:rPr lang="en-US" dirty="0"/>
              <a:t> </a:t>
            </a:r>
            <a:r>
              <a:rPr lang="en-US" dirty="0" err="1"/>
              <a:t>nur</a:t>
            </a:r>
            <a:r>
              <a:rPr lang="en-US" dirty="0"/>
              <a:t> </a:t>
            </a:r>
            <a:r>
              <a:rPr lang="en-US" dirty="0" err="1"/>
              <a:t>unter</a:t>
            </a:r>
            <a:r>
              <a:rPr lang="en-US" dirty="0"/>
              <a:t> </a:t>
            </a:r>
            <a:r>
              <a:rPr lang="en-US" dirty="0" err="1"/>
              <a:t>gewissen</a:t>
            </a:r>
            <a:r>
              <a:rPr lang="en-US" dirty="0"/>
              <a:t> </a:t>
            </a:r>
            <a:r>
              <a:rPr lang="en-US" dirty="0" err="1"/>
              <a:t>Umständen</a:t>
            </a:r>
            <a:r>
              <a:rPr lang="en-US" dirty="0"/>
              <a:t> </a:t>
            </a:r>
            <a:r>
              <a:rPr lang="en-US" dirty="0" err="1"/>
              <a:t>attraktiv</a:t>
            </a:r>
            <a:endParaRPr lang="en-US" dirty="0"/>
          </a:p>
        </p:txBody>
      </p:sp>
      <p:sp>
        <p:nvSpPr>
          <p:cNvPr id="13" name="Content Placeholder 12" descr="" title="">
            <a:extLst>
              <a:ext uri="{FF2B5EF4-FFF2-40B4-BE49-F238E27FC236}">
                <a16:creationId xmlns:a16="http://schemas.microsoft.com/office/drawing/2014/main" id="{30BEADE9-B323-9560-5FDC-8629B63ABB59}"/>
              </a:ext>
            </a:extLst>
          </p:cNvPr>
          <p:cNvSpPr>
            <a:spLocks noGrp="1"/>
          </p:cNvSpPr>
          <p:nvPr>
            <p:ph sz="quarter" idx="4294967295"/>
          </p:nvPr>
        </p:nvSpPr>
        <p:spPr>
          <a:xfrm>
            <a:off x="566738" y="1363663"/>
            <a:ext cx="7815269" cy="2884487"/>
          </a:xfrm>
        </p:spPr>
        <p:txBody>
          <a:bodyPr/>
          <a:lstStyle/>
          <a:p>
            <a:pPr lvl="3"/>
            <a:r>
              <a:rPr lang="de-AT" sz="1400" dirty="0"/>
              <a:t>Auf Bundesebene gilt ein reduzierter Steuersatz von 4.25.% statt 8.5%.</a:t>
            </a:r>
          </a:p>
          <a:p>
            <a:pPr lvl="3"/>
            <a:r>
              <a:rPr lang="de-AT" sz="1400" dirty="0"/>
              <a:t>Auf Kantonsebene kommt die kantonale Gewinnsteuer zur Anwendung. Je nach Kanton ist sie im Vergleich zur AG gleich (z.B. GE), tiefer (z.B. </a:t>
            </a:r>
            <a:r>
              <a:rPr lang="de-AT" sz="1400" dirty="0" err="1"/>
              <a:t>ZH</a:t>
            </a:r>
            <a:r>
              <a:rPr lang="de-AT" sz="1400" dirty="0"/>
              <a:t>) oder höher (z.B. SG).</a:t>
            </a:r>
          </a:p>
          <a:p>
            <a:pPr lvl="3"/>
            <a:r>
              <a:rPr lang="de-AT" sz="1400" dirty="0"/>
              <a:t>Bei der Besteuerung von Kapitalgewinnen ist es entscheidend, ob die Grundstückgewinnsteuer anwendbar ist oder nicht.</a:t>
            </a:r>
          </a:p>
          <a:p>
            <a:pPr lvl="3"/>
            <a:r>
              <a:rPr lang="de-AT" sz="1400" dirty="0"/>
              <a:t>Je nach Strategie (Fokus auf Verkauf mit Wertzuwachsgewinn) und Kanton (namentlich VD) ist die </a:t>
            </a:r>
            <a:r>
              <a:rPr lang="de-AT" sz="1400" dirty="0" err="1"/>
              <a:t>KmGK</a:t>
            </a:r>
            <a:r>
              <a:rPr lang="de-AT" sz="1400" dirty="0"/>
              <a:t> attraktiver als die AG. </a:t>
            </a:r>
            <a:endParaRPr lang="de-CH" sz="1400" dirty="0"/>
          </a:p>
          <a:p>
            <a:pPr lvl="2"/>
            <a:r>
              <a:rPr lang="de-CH" sz="1400" dirty="0"/>
              <a:t>Nachteile:</a:t>
            </a:r>
          </a:p>
          <a:p>
            <a:pPr lvl="3"/>
            <a:r>
              <a:rPr lang="de-CH" sz="1400" dirty="0"/>
              <a:t>FINMA Beaufsichtigung; Kosten; </a:t>
            </a:r>
            <a:r>
              <a:rPr lang="de-CH" sz="1400" i="1" dirty="0"/>
              <a:t>time-</a:t>
            </a:r>
            <a:r>
              <a:rPr lang="de-CH" sz="1400" i="1" dirty="0" err="1"/>
              <a:t>to</a:t>
            </a:r>
            <a:r>
              <a:rPr lang="de-CH" sz="1400" i="1" dirty="0"/>
              <a:t>-</a:t>
            </a:r>
            <a:r>
              <a:rPr lang="de-CH" sz="1400" i="1" dirty="0" err="1"/>
              <a:t>market</a:t>
            </a:r>
            <a:r>
              <a:rPr lang="de-CH" sz="1400" dirty="0"/>
              <a:t>. </a:t>
            </a:r>
            <a:endParaRPr lang="de-AT" sz="1400" dirty="0"/>
          </a:p>
          <a:p>
            <a:pPr lvl="2"/>
            <a:r>
              <a:rPr lang="de-AT" sz="1400" dirty="0"/>
              <a:t>Die </a:t>
            </a:r>
            <a:r>
              <a:rPr lang="de-AT" sz="1400" dirty="0" err="1"/>
              <a:t>KmGK</a:t>
            </a:r>
            <a:r>
              <a:rPr lang="de-AT" sz="1400" dirty="0"/>
              <a:t> ist seit 2007 keine Erfolgsgeschichte. (Teil-)Ausnahme: </a:t>
            </a:r>
            <a:r>
              <a:rPr lang="de-AT" sz="1400" dirty="0" err="1"/>
              <a:t>KmGK</a:t>
            </a:r>
            <a:r>
              <a:rPr lang="de-AT" sz="1400" dirty="0"/>
              <a:t> als </a:t>
            </a:r>
            <a:r>
              <a:rPr lang="de-AT" sz="1400" dirty="0" err="1"/>
              <a:t>Anlagegefäss</a:t>
            </a:r>
            <a:r>
              <a:rPr lang="de-AT" sz="1400" dirty="0"/>
              <a:t> für Immobilien Club Deals mit Grundstück im Kanton VD.</a:t>
            </a:r>
          </a:p>
        </p:txBody>
      </p:sp>
      <p:grpSp>
        <p:nvGrpSpPr>
          <p:cNvPr id="2" name="Group 1" descr="" title="">
            <a:extLst>
              <a:ext uri="{FF2B5EF4-FFF2-40B4-BE49-F238E27FC236}">
                <a16:creationId xmlns:a16="http://schemas.microsoft.com/office/drawing/2014/main" id="{5DE7D98B-B85E-8C4A-5602-B9D42EC19763}"/>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0A3712FB-B6B8-F216-1EE6-EB5E0087268D}"/>
              </a:ext>
            </a:extLst>
          </p:cNvPr>
          <p:cNvSpPr>
            <a:spLocks noGrp="1"/>
          </p:cNvSpPr>
          <p:nvPr>
            <p:ph type="sldNum" sz="quarter" idx="10"/>
          </p:nvPr>
        </p:nvSpPr>
        <p:spPr/>
        <p:txBody>
          <a:bodyPr/>
          <a:lstStyle/>
          <a:p>
            <a:fld id="{26237FA6-B01B-4AC4-B2C4-042E0C4FC130}" type="slidenum">
              <a:rPr lang="en-GB" smtClean="0"/>
              <a:pPr/>
              <a:t>30</a:t>
            </a:fld>
            <a:endParaRPr lang="en-GB" dirty="0"/>
          </a:p>
        </p:txBody>
      </p:sp>
    </p:spTree>
    <p:extLst>
      <p:ext uri="{BB962C8B-B14F-4D97-AF65-F5344CB8AC3E}">
        <p14:creationId xmlns:p14="http://schemas.microsoft.com/office/powerpoint/2010/main" val="3986524957"/>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A08A562E-9BFB-9DDE-FE1A-B075AF107FAE}"/>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D5A33341-F0AA-8464-73A7-2189AAFC648D}"/>
              </a:ext>
            </a:extLst>
          </p:cNvPr>
          <p:cNvSpPr>
            <a:spLocks noGrp="1"/>
          </p:cNvSpPr>
          <p:nvPr>
            <p:ph type="title"/>
          </p:nvPr>
        </p:nvSpPr>
        <p:spPr>
          <a:xfrm>
            <a:off x="566738" y="438150"/>
            <a:ext cx="8037512" cy="453600"/>
          </a:xfrm>
        </p:spPr>
        <p:txBody>
          <a:bodyPr/>
          <a:lstStyle/>
          <a:p>
            <a:r>
              <a:rPr lang="de-CH" dirty="0"/>
              <a:t>L-</a:t>
            </a:r>
            <a:r>
              <a:rPr lang="de-CH" dirty="0" err="1"/>
              <a:t>QIF</a:t>
            </a:r>
            <a:r>
              <a:rPr lang="de-CH" dirty="0"/>
              <a:t> in der Form einer </a:t>
            </a:r>
            <a:r>
              <a:rPr lang="de-CH" dirty="0" err="1"/>
              <a:t>KmGK</a:t>
            </a:r>
            <a:endParaRPr lang="es-AR" dirty="0"/>
          </a:p>
        </p:txBody>
      </p:sp>
      <p:sp>
        <p:nvSpPr>
          <p:cNvPr id="4" name="Text Placeholder 3" descr="" title="">
            <a:extLst>
              <a:ext uri="{FF2B5EF4-FFF2-40B4-BE49-F238E27FC236}">
                <a16:creationId xmlns:a16="http://schemas.microsoft.com/office/drawing/2014/main" id="{C73483B8-C21F-9666-761B-756BF86DC79F}"/>
              </a:ext>
            </a:extLst>
          </p:cNvPr>
          <p:cNvSpPr>
            <a:spLocks noGrp="1"/>
          </p:cNvSpPr>
          <p:nvPr>
            <p:ph type="body" sz="quarter" idx="16"/>
          </p:nvPr>
        </p:nvSpPr>
        <p:spPr>
          <a:xfrm>
            <a:off x="566731" y="895350"/>
            <a:ext cx="8035698" cy="365760"/>
          </a:xfrm>
        </p:spPr>
        <p:txBody>
          <a:bodyPr/>
          <a:lstStyle/>
          <a:p>
            <a:r>
              <a:rPr lang="en-US" dirty="0"/>
              <a:t>Die </a:t>
            </a:r>
            <a:r>
              <a:rPr lang="en-US" dirty="0" err="1"/>
              <a:t>KmGK</a:t>
            </a:r>
            <a:r>
              <a:rPr lang="en-US" dirty="0"/>
              <a:t> </a:t>
            </a:r>
            <a:r>
              <a:rPr lang="en-US" dirty="0" err="1"/>
              <a:t>ist</a:t>
            </a:r>
            <a:r>
              <a:rPr lang="en-US" dirty="0"/>
              <a:t> </a:t>
            </a:r>
            <a:r>
              <a:rPr lang="en-US" dirty="0" err="1"/>
              <a:t>nur</a:t>
            </a:r>
            <a:r>
              <a:rPr lang="en-US" dirty="0"/>
              <a:t> </a:t>
            </a:r>
            <a:r>
              <a:rPr lang="en-US" dirty="0" err="1"/>
              <a:t>unter</a:t>
            </a:r>
            <a:r>
              <a:rPr lang="en-US" dirty="0"/>
              <a:t> </a:t>
            </a:r>
            <a:r>
              <a:rPr lang="en-US" dirty="0" err="1"/>
              <a:t>gewissen</a:t>
            </a:r>
            <a:r>
              <a:rPr lang="en-US" dirty="0"/>
              <a:t> </a:t>
            </a:r>
            <a:r>
              <a:rPr lang="en-US" dirty="0" err="1"/>
              <a:t>Umständen</a:t>
            </a:r>
            <a:r>
              <a:rPr lang="en-US" dirty="0"/>
              <a:t> </a:t>
            </a:r>
            <a:r>
              <a:rPr lang="en-US" dirty="0" err="1"/>
              <a:t>attraktiv</a:t>
            </a:r>
            <a:endParaRPr lang="en-US" dirty="0"/>
          </a:p>
        </p:txBody>
      </p:sp>
      <p:sp>
        <p:nvSpPr>
          <p:cNvPr id="13" name="Content Placeholder 12" descr="" title="">
            <a:extLst>
              <a:ext uri="{FF2B5EF4-FFF2-40B4-BE49-F238E27FC236}">
                <a16:creationId xmlns:a16="http://schemas.microsoft.com/office/drawing/2014/main" id="{C889CF2C-9708-0E8F-1F48-C1A8B17EB09A}"/>
              </a:ext>
            </a:extLst>
          </p:cNvPr>
          <p:cNvSpPr>
            <a:spLocks noGrp="1"/>
          </p:cNvSpPr>
          <p:nvPr>
            <p:ph sz="quarter" idx="4294967295"/>
          </p:nvPr>
        </p:nvSpPr>
        <p:spPr>
          <a:xfrm>
            <a:off x="566731" y="1363663"/>
            <a:ext cx="7815269" cy="2884487"/>
          </a:xfrm>
        </p:spPr>
        <p:txBody>
          <a:bodyPr/>
          <a:lstStyle/>
          <a:p>
            <a:pPr lvl="2"/>
            <a:r>
              <a:rPr lang="de-CH" sz="1400" dirty="0"/>
              <a:t>Seit dem 1. März 2024 kann eine </a:t>
            </a:r>
            <a:r>
              <a:rPr lang="de-CH" sz="1400" dirty="0" err="1"/>
              <a:t>KmGK</a:t>
            </a:r>
            <a:r>
              <a:rPr lang="de-CH" sz="1400" dirty="0"/>
              <a:t> als L-</a:t>
            </a:r>
            <a:r>
              <a:rPr lang="de-CH" sz="1400" dirty="0" err="1"/>
              <a:t>QIF</a:t>
            </a:r>
            <a:r>
              <a:rPr lang="de-CH" sz="1400" dirty="0"/>
              <a:t> (</a:t>
            </a:r>
            <a:r>
              <a:rPr lang="de-CH" sz="1400" i="1" dirty="0"/>
              <a:t>Limited </a:t>
            </a:r>
            <a:r>
              <a:rPr lang="de-CH" sz="1400" i="1" dirty="0" err="1"/>
              <a:t>Qualified</a:t>
            </a:r>
            <a:r>
              <a:rPr lang="de-CH" sz="1400" i="1" dirty="0"/>
              <a:t> Investor Fund</a:t>
            </a:r>
            <a:r>
              <a:rPr lang="de-CH" sz="1400" dirty="0"/>
              <a:t>) aufgesetzt werden.</a:t>
            </a:r>
          </a:p>
          <a:p>
            <a:pPr lvl="2"/>
            <a:r>
              <a:rPr lang="de-CH" sz="1400" dirty="0"/>
              <a:t>L-</a:t>
            </a:r>
            <a:r>
              <a:rPr lang="de-CH" sz="1400" dirty="0" err="1"/>
              <a:t>QIF</a:t>
            </a:r>
            <a:r>
              <a:rPr lang="de-CH" sz="1400" dirty="0"/>
              <a:t> bedarf als Produkt </a:t>
            </a:r>
            <a:r>
              <a:rPr lang="de-CH" sz="1400" u="sng" dirty="0"/>
              <a:t>keiner</a:t>
            </a:r>
            <a:r>
              <a:rPr lang="de-CH" sz="1400" dirty="0"/>
              <a:t> FINMA-Bewilligung. Die Aufsicht erfolgt indirekt, indem das Vermögen des L-</a:t>
            </a:r>
            <a:r>
              <a:rPr lang="de-CH" sz="1400" dirty="0" err="1"/>
              <a:t>QIF</a:t>
            </a:r>
            <a:r>
              <a:rPr lang="de-CH" sz="1400" dirty="0"/>
              <a:t> zwingend von einem regulierten Finanzinstitut verwaltet werden muss.</a:t>
            </a:r>
          </a:p>
          <a:p>
            <a:pPr lvl="2"/>
            <a:r>
              <a:rPr lang="de-CH" sz="1400" dirty="0"/>
              <a:t>Ein Club Deal Sponsor kann der Aufsicht der FINMA unterstehen oder sich mit einem Bewilligungsträger zusammenschliessen. </a:t>
            </a:r>
          </a:p>
          <a:p>
            <a:pPr lvl="2"/>
            <a:r>
              <a:rPr lang="de-CH" sz="1400" dirty="0"/>
              <a:t>Die meisten Nachteile der </a:t>
            </a:r>
            <a:r>
              <a:rPr lang="de-CH" sz="1400" dirty="0" err="1"/>
              <a:t>KmGK</a:t>
            </a:r>
            <a:r>
              <a:rPr lang="de-CH" sz="1400" dirty="0"/>
              <a:t> werden eliminiert (Kosten, Aufsicht, time-</a:t>
            </a:r>
            <a:r>
              <a:rPr lang="de-CH" sz="1400" dirty="0" err="1"/>
              <a:t>to</a:t>
            </a:r>
            <a:r>
              <a:rPr lang="de-CH" sz="1400" dirty="0"/>
              <a:t>-</a:t>
            </a:r>
            <a:r>
              <a:rPr lang="de-CH" sz="1400" dirty="0" err="1"/>
              <a:t>market</a:t>
            </a:r>
            <a:r>
              <a:rPr lang="de-CH" sz="1400" dirty="0"/>
              <a:t>).</a:t>
            </a:r>
          </a:p>
          <a:p>
            <a:pPr lvl="2"/>
            <a:r>
              <a:rPr lang="de-CH" sz="1400" dirty="0"/>
              <a:t>ABER: Als qualifizierte Anleger geltende Personen sind vom Anlegerkreis eines L-</a:t>
            </a:r>
            <a:r>
              <a:rPr lang="de-CH" sz="1400" dirty="0" err="1"/>
              <a:t>QIF</a:t>
            </a:r>
            <a:r>
              <a:rPr lang="de-CH" sz="1400" dirty="0"/>
              <a:t> mit direktem Grundbesitz ausgeschlossen, vgl. Art. </a:t>
            </a:r>
            <a:r>
              <a:rPr lang="de-CH" sz="1400" dirty="0" err="1"/>
              <a:t>118a</a:t>
            </a:r>
            <a:r>
              <a:rPr lang="de-CH" sz="1400" dirty="0"/>
              <a:t> Abs. 1 Bst. b KAG.</a:t>
            </a:r>
          </a:p>
          <a:p>
            <a:pPr lvl="2"/>
            <a:r>
              <a:rPr lang="de-CH" sz="1400" dirty="0"/>
              <a:t>FAZIT: Immobilien Club Deals wie vorliegend beschrieben werden weiterhin primär in der Form einer AG oder eventuell als L-</a:t>
            </a:r>
            <a:r>
              <a:rPr lang="de-CH" sz="1400" dirty="0" err="1"/>
              <a:t>QIF</a:t>
            </a:r>
            <a:r>
              <a:rPr lang="de-CH" sz="1400" dirty="0"/>
              <a:t> in der Form einer </a:t>
            </a:r>
            <a:r>
              <a:rPr lang="de-CH" sz="1400" dirty="0" err="1"/>
              <a:t>KmGK</a:t>
            </a:r>
            <a:r>
              <a:rPr lang="de-CH" sz="1400" dirty="0"/>
              <a:t> mit </a:t>
            </a:r>
            <a:r>
              <a:rPr lang="de-CH" sz="1400" u="sng" dirty="0"/>
              <a:t>indirektem </a:t>
            </a:r>
            <a:r>
              <a:rPr lang="de-CH" sz="1400" dirty="0"/>
              <a:t>Grundbesitz aufgesetzt.</a:t>
            </a:r>
            <a:endParaRPr lang="de-AT" sz="1400" dirty="0"/>
          </a:p>
          <a:p>
            <a:pPr lvl="2"/>
            <a:endParaRPr lang="de-AT" sz="1400" dirty="0"/>
          </a:p>
        </p:txBody>
      </p:sp>
      <p:grpSp>
        <p:nvGrpSpPr>
          <p:cNvPr id="2" name="Group 1" descr="" title="">
            <a:extLst>
              <a:ext uri="{FF2B5EF4-FFF2-40B4-BE49-F238E27FC236}">
                <a16:creationId xmlns:a16="http://schemas.microsoft.com/office/drawing/2014/main" id="{2C510C61-FC27-8BD0-2623-D5853EF775D8}"/>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B7AA388E-2C0F-D37A-9E8D-8D75092CB010}"/>
              </a:ext>
            </a:extLst>
          </p:cNvPr>
          <p:cNvSpPr>
            <a:spLocks noGrp="1"/>
          </p:cNvSpPr>
          <p:nvPr>
            <p:ph type="sldNum" sz="quarter" idx="10"/>
          </p:nvPr>
        </p:nvSpPr>
        <p:spPr/>
        <p:txBody>
          <a:bodyPr/>
          <a:lstStyle/>
          <a:p>
            <a:fld id="{26237FA6-B01B-4AC4-B2C4-042E0C4FC130}" type="slidenum">
              <a:rPr lang="en-GB" smtClean="0"/>
              <a:pPr/>
              <a:t>31</a:t>
            </a:fld>
            <a:endParaRPr lang="en-GB" dirty="0"/>
          </a:p>
        </p:txBody>
      </p:sp>
    </p:spTree>
    <p:extLst>
      <p:ext uri="{BB962C8B-B14F-4D97-AF65-F5344CB8AC3E}">
        <p14:creationId xmlns:p14="http://schemas.microsoft.com/office/powerpoint/2010/main" val="3455164046"/>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34192BFE-63B9-B2EE-CC7F-3B0EE82AC72E}"/>
            </a:ext>
          </a:extLst>
        </p:cNvPr>
        <p:cNvGrpSpPr/>
        <p:nvPr/>
      </p:nvGrpSpPr>
      <p:grpSpPr>
        <a:xfrm>
          <a:off x="0" y="0"/>
          <a:ext cx="0" cy="0"/>
          <a:chOff x="0" y="0"/>
          <a:chExt cx="0" cy="0"/>
        </a:xfrm>
      </p:grpSpPr>
      <p:sp>
        <p:nvSpPr>
          <p:cNvPr id="7" name="Text Placeholder 6" descr="" title="">
            <a:extLst>
              <a:ext uri="{FF2B5EF4-FFF2-40B4-BE49-F238E27FC236}">
                <a16:creationId xmlns:a16="http://schemas.microsoft.com/office/drawing/2014/main" id="{5A3E8722-0F98-4B55-4D52-AFC9F88DF0FC}"/>
              </a:ext>
            </a:extLst>
          </p:cNvPr>
          <p:cNvSpPr>
            <a:spLocks noGrp="1"/>
          </p:cNvSpPr>
          <p:nvPr>
            <p:ph type="body" sz="quarter" idx="10"/>
          </p:nvPr>
        </p:nvSpPr>
        <p:spPr>
          <a:solidFill>
            <a:schemeClr val="tx2"/>
          </a:solidFill>
        </p:spPr>
        <p:txBody>
          <a:bodyPr/>
          <a:lstStyle/>
          <a:p>
            <a:endParaRPr lang="en-GB" dirty="0"/>
          </a:p>
        </p:txBody>
      </p:sp>
      <p:sp>
        <p:nvSpPr>
          <p:cNvPr id="6" name="Title 5" descr="" title="">
            <a:extLst>
              <a:ext uri="{FF2B5EF4-FFF2-40B4-BE49-F238E27FC236}">
                <a16:creationId xmlns:a16="http://schemas.microsoft.com/office/drawing/2014/main" id="{6713C0E9-ED30-A852-D9C9-1492437F570C}"/>
              </a:ext>
            </a:extLst>
          </p:cNvPr>
          <p:cNvSpPr>
            <a:spLocks noGrp="1"/>
          </p:cNvSpPr>
          <p:nvPr>
            <p:ph type="ctrTitle"/>
          </p:nvPr>
        </p:nvSpPr>
        <p:spPr>
          <a:xfrm>
            <a:off x="1437556" y="1501406"/>
            <a:ext cx="7022876" cy="1524000"/>
          </a:xfrm>
        </p:spPr>
        <p:txBody>
          <a:bodyPr/>
          <a:lstStyle/>
          <a:p>
            <a:r>
              <a:rPr lang="de-CH" sz="3800" dirty="0"/>
              <a:t>Zusammenfassung</a:t>
            </a:r>
            <a:endParaRPr lang="en-GB" sz="2400" b="0" dirty="0">
              <a:solidFill>
                <a:schemeClr val="tx2"/>
              </a:solidFill>
            </a:endParaRPr>
          </a:p>
        </p:txBody>
      </p:sp>
      <p:grpSp>
        <p:nvGrpSpPr>
          <p:cNvPr id="2" name="Group 1" descr="" title="">
            <a:extLst>
              <a:ext uri="{FF2B5EF4-FFF2-40B4-BE49-F238E27FC236}">
                <a16:creationId xmlns:a16="http://schemas.microsoft.com/office/drawing/2014/main" id="{99784BC4-0540-033B-A8AF-C8592A0B787E}"/>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569362877"/>
      </p:ext>
    </p:extLst>
  </p:cSld>
  <p:clrMapOvr>
    <a:masterClrMapping/>
  </p:clrMapOvr>
</p:sld>
</file>

<file path=ppt/slides/slide3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1680954C-A471-1F96-0988-30CC5B49414E}"/>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758FAC54-5D33-54D2-3900-B31318FD2236}"/>
              </a:ext>
            </a:extLst>
          </p:cNvPr>
          <p:cNvSpPr>
            <a:spLocks noGrp="1"/>
          </p:cNvSpPr>
          <p:nvPr>
            <p:ph type="title"/>
          </p:nvPr>
        </p:nvSpPr>
        <p:spPr>
          <a:xfrm>
            <a:off x="566738" y="438150"/>
            <a:ext cx="8037512" cy="453600"/>
          </a:xfrm>
        </p:spPr>
        <p:txBody>
          <a:bodyPr/>
          <a:lstStyle/>
          <a:p>
            <a:r>
              <a:rPr lang="de-CH" dirty="0"/>
              <a:t>Zusammenfassung</a:t>
            </a:r>
            <a:endParaRPr lang="es-AR" dirty="0"/>
          </a:p>
        </p:txBody>
      </p:sp>
      <p:sp>
        <p:nvSpPr>
          <p:cNvPr id="4" name="Text Placeholder 3" descr="" title="">
            <a:extLst>
              <a:ext uri="{FF2B5EF4-FFF2-40B4-BE49-F238E27FC236}">
                <a16:creationId xmlns:a16="http://schemas.microsoft.com/office/drawing/2014/main" id="{3E6F3C5F-EAA6-3127-2959-489D3BBB5D59}"/>
              </a:ext>
            </a:extLst>
          </p:cNvPr>
          <p:cNvSpPr>
            <a:spLocks noGrp="1"/>
          </p:cNvSpPr>
          <p:nvPr>
            <p:ph type="body" sz="quarter" idx="16"/>
          </p:nvPr>
        </p:nvSpPr>
        <p:spPr>
          <a:xfrm>
            <a:off x="566731" y="895350"/>
            <a:ext cx="8035698" cy="365760"/>
          </a:xfrm>
        </p:spPr>
        <p:txBody>
          <a:bodyPr/>
          <a:lstStyle/>
          <a:p>
            <a:r>
              <a:rPr lang="en-US" dirty="0"/>
              <a:t>Immobilien Club Deal</a:t>
            </a:r>
          </a:p>
        </p:txBody>
      </p:sp>
      <p:sp>
        <p:nvSpPr>
          <p:cNvPr id="13" name="Content Placeholder 12" descr="" title="">
            <a:extLst>
              <a:ext uri="{FF2B5EF4-FFF2-40B4-BE49-F238E27FC236}">
                <a16:creationId xmlns:a16="http://schemas.microsoft.com/office/drawing/2014/main" id="{3E9FAB0F-BBF5-7848-07E3-FE66FC3D8CA9}"/>
              </a:ext>
            </a:extLst>
          </p:cNvPr>
          <p:cNvSpPr>
            <a:spLocks noGrp="1"/>
          </p:cNvSpPr>
          <p:nvPr>
            <p:ph sz="quarter" idx="4294967295"/>
          </p:nvPr>
        </p:nvSpPr>
        <p:spPr>
          <a:xfrm>
            <a:off x="566731" y="1363663"/>
            <a:ext cx="7815269" cy="2884487"/>
          </a:xfrm>
        </p:spPr>
        <p:txBody>
          <a:bodyPr/>
          <a:lstStyle/>
          <a:p>
            <a:pPr lvl="2"/>
            <a:r>
              <a:rPr lang="de-CH" sz="1400" dirty="0"/>
              <a:t>Immobilien Club Deals kommen in der Praxis häufig vor.</a:t>
            </a:r>
          </a:p>
          <a:p>
            <a:pPr lvl="2"/>
            <a:r>
              <a:rPr lang="de-CH" sz="1400" dirty="0"/>
              <a:t>Im Hauptanwendungsfall stellen eine Handvoll vermögender Privatpersonen (qualifizierte Anlegerinnen und Anleger) einem Immobiliendienstleister Kapital zur Verfügung, um mit diesem über eine AG ein Immobilienentwicklungsprojekt zu realisieren.</a:t>
            </a:r>
          </a:p>
          <a:p>
            <a:pPr lvl="2"/>
            <a:r>
              <a:rPr lang="de-CH" sz="1400" dirty="0"/>
              <a:t>Das investierte Kapital – Eigenkapital und subordinierte Aktionärsdarlehen – ist während der Laufzeit des Projekts gebunden.</a:t>
            </a:r>
          </a:p>
          <a:p>
            <a:pPr lvl="2"/>
            <a:r>
              <a:rPr lang="de-CH" sz="1400" dirty="0"/>
              <a:t>Eine steuereffiziente Strukturierung ist wichtig.</a:t>
            </a:r>
          </a:p>
          <a:p>
            <a:pPr lvl="2"/>
            <a:r>
              <a:rPr lang="de-CH" sz="1400" dirty="0"/>
              <a:t>Aus rechtlicher Sicht soll die Club Deal Objektgesellschaft </a:t>
            </a:r>
            <a:r>
              <a:rPr lang="de-CH" sz="1400"/>
              <a:t>nicht reguliert sein.</a:t>
            </a:r>
            <a:endParaRPr lang="de-AT" sz="1400" dirty="0"/>
          </a:p>
          <a:p>
            <a:pPr lvl="2"/>
            <a:endParaRPr lang="de-AT" sz="1400" dirty="0"/>
          </a:p>
        </p:txBody>
      </p:sp>
      <p:grpSp>
        <p:nvGrpSpPr>
          <p:cNvPr id="2" name="Group 1" descr="" title="">
            <a:extLst>
              <a:ext uri="{FF2B5EF4-FFF2-40B4-BE49-F238E27FC236}">
                <a16:creationId xmlns:a16="http://schemas.microsoft.com/office/drawing/2014/main" id="{57D77C3C-DF2A-AA07-E851-1901B1E64BF5}"/>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E5FEEC02-A754-AA12-40C9-CE47AA31EF06}"/>
              </a:ext>
            </a:extLst>
          </p:cNvPr>
          <p:cNvSpPr>
            <a:spLocks noGrp="1"/>
          </p:cNvSpPr>
          <p:nvPr>
            <p:ph type="sldNum" sz="quarter" idx="10"/>
          </p:nvPr>
        </p:nvSpPr>
        <p:spPr/>
        <p:txBody>
          <a:bodyPr/>
          <a:lstStyle/>
          <a:p>
            <a:fld id="{26237FA6-B01B-4AC4-B2C4-042E0C4FC130}" type="slidenum">
              <a:rPr lang="en-GB" smtClean="0"/>
              <a:pPr/>
              <a:t>33</a:t>
            </a:fld>
            <a:endParaRPr lang="en-GB" dirty="0"/>
          </a:p>
        </p:txBody>
      </p:sp>
    </p:spTree>
    <p:extLst>
      <p:ext uri="{BB962C8B-B14F-4D97-AF65-F5344CB8AC3E}">
        <p14:creationId xmlns:p14="http://schemas.microsoft.com/office/powerpoint/2010/main" val="1411351786"/>
      </p:ext>
    </p:extLst>
  </p:cSld>
  <p:clrMapOvr>
    <a:masterClrMapping/>
  </p:clrMapOvr>
</p:sld>
</file>

<file path=ppt/slides/slide3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pSp>
        <p:nvGrpSpPr>
          <p:cNvPr id="2" name="Group 1" descr="" title="">
            <a:extLst>
              <a:ext uri="{FF2B5EF4-FFF2-40B4-BE49-F238E27FC236}">
                <a16:creationId xmlns:a16="http://schemas.microsoft.com/office/drawing/2014/main" id="{6B86B7CC-6090-4131-93CE-35E947EF7633}"/>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2939849609"/>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226ACA45-88F4-6C81-A123-5318C2943743}"/>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FFA261BC-705F-FAF7-1869-719E899689ED}"/>
              </a:ext>
            </a:extLst>
          </p:cNvPr>
          <p:cNvSpPr>
            <a:spLocks noGrp="1"/>
          </p:cNvSpPr>
          <p:nvPr>
            <p:ph type="title"/>
          </p:nvPr>
        </p:nvSpPr>
        <p:spPr>
          <a:xfrm>
            <a:off x="566738" y="361950"/>
            <a:ext cx="8037512" cy="411480"/>
          </a:xfrm>
        </p:spPr>
        <p:txBody>
          <a:bodyPr/>
          <a:lstStyle/>
          <a:p>
            <a:endParaRPr lang="en-GB" sz="2000" b="0" dirty="0"/>
          </a:p>
        </p:txBody>
      </p:sp>
      <p:sp>
        <p:nvSpPr>
          <p:cNvPr id="16" name="Text Placeholder 15" descr="" title="">
            <a:extLst>
              <a:ext uri="{FF2B5EF4-FFF2-40B4-BE49-F238E27FC236}">
                <a16:creationId xmlns:a16="http://schemas.microsoft.com/office/drawing/2014/main" id="{6102971E-FCCC-1BDB-85FF-FD0EAACD53B1}"/>
              </a:ext>
            </a:extLst>
          </p:cNvPr>
          <p:cNvSpPr>
            <a:spLocks noGrp="1"/>
          </p:cNvSpPr>
          <p:nvPr>
            <p:ph type="body" sz="quarter" idx="16"/>
          </p:nvPr>
        </p:nvSpPr>
        <p:spPr>
          <a:xfrm>
            <a:off x="566731" y="666750"/>
            <a:ext cx="8035698" cy="365760"/>
          </a:xfrm>
        </p:spPr>
        <p:txBody>
          <a:bodyPr/>
          <a:lstStyle/>
          <a:p>
            <a:r>
              <a:rPr lang="de-CH" sz="3200" b="1" dirty="0"/>
              <a:t>Was ist ein Club Deal?</a:t>
            </a:r>
          </a:p>
        </p:txBody>
      </p:sp>
      <p:sp>
        <p:nvSpPr>
          <p:cNvPr id="17" name="Content Placeholder 16" descr="" title="">
            <a:extLst>
              <a:ext uri="{FF2B5EF4-FFF2-40B4-BE49-F238E27FC236}">
                <a16:creationId xmlns:a16="http://schemas.microsoft.com/office/drawing/2014/main" id="{303B3F3F-3F42-0C7F-9119-00AC95F6246D}"/>
              </a:ext>
            </a:extLst>
          </p:cNvPr>
          <p:cNvSpPr>
            <a:spLocks noGrp="1"/>
          </p:cNvSpPr>
          <p:nvPr>
            <p:ph sz="quarter" idx="4294967295"/>
          </p:nvPr>
        </p:nvSpPr>
        <p:spPr>
          <a:xfrm>
            <a:off x="6616700" y="1851025"/>
            <a:ext cx="2527300" cy="2884488"/>
          </a:xfrm>
        </p:spPr>
        <p:txBody>
          <a:bodyPr/>
          <a:lstStyle/>
          <a:p>
            <a:r>
              <a:rPr lang="en-GB" dirty="0"/>
              <a:t> </a:t>
            </a:r>
          </a:p>
        </p:txBody>
      </p:sp>
      <p:grpSp>
        <p:nvGrpSpPr>
          <p:cNvPr id="2" name="Group 1" descr="" title="">
            <a:extLst>
              <a:ext uri="{FF2B5EF4-FFF2-40B4-BE49-F238E27FC236}">
                <a16:creationId xmlns:a16="http://schemas.microsoft.com/office/drawing/2014/main" id="{4DFB6C95-FEBC-D8FE-0293-C1DDECCAC67B}"/>
              </a:ext>
            </a:extLst>
          </p:cNvPr>
          <p:cNvGrpSpPr/>
          <p:nvPr/>
        </p:nvGrpSpPr>
        <p:grpSpPr>
          <a:xfrm>
            <a:off x="9893711" y="0"/>
            <a:ext cx="3378476" cy="5143500"/>
            <a:chOff x="9893711" y="0"/>
            <a:chExt cx="3378476" cy="5143500"/>
          </a:xfrm>
        </p:grpSpPr>
      </p:grpSp>
      <p:graphicFrame>
        <p:nvGraphicFramePr>
          <p:cNvPr id="4" name="Table 51" descr="" title="">
            <a:extLst>
              <a:ext uri="{FF2B5EF4-FFF2-40B4-BE49-F238E27FC236}">
                <a16:creationId xmlns:a16="http://schemas.microsoft.com/office/drawing/2014/main" id="{4C11A9D2-E6B2-3E89-5AA1-B462BBDCEE55}"/>
              </a:ext>
            </a:extLst>
          </p:cNvPr>
          <p:cNvGraphicFramePr>
            <a:graphicFrameLocks noGrp="1"/>
          </p:cNvGraphicFramePr>
          <p:nvPr>
            <p:extLst>
              <p:ext uri="{D42A27DB-BD31-4B8C-83A1-F6EECF244321}">
                <p14:modId xmlns:p14="http://schemas.microsoft.com/office/powerpoint/2010/main" val="2232233697"/>
              </p:ext>
            </p:extLst>
          </p:nvPr>
        </p:nvGraphicFramePr>
        <p:xfrm>
          <a:off x="539552" y="1498064"/>
          <a:ext cx="8035698" cy="3291840"/>
        </p:xfrm>
        <a:graphic>
          <a:graphicData uri="http://schemas.openxmlformats.org/drawingml/2006/table">
            <a:tbl>
              <a:tblPr firstRow="1" bandRow="1">
                <a:tableStyleId>{5C22544A-7EE6-4342-B048-85BDC9FD1C3A}</a:tableStyleId>
              </a:tblPr>
              <a:tblGrid>
                <a:gridCol w="8035698">
                  <a:extLst>
                    <a:ext uri="{9D8B030D-6E8A-4147-A177-3AD203B41FA5}">
                      <a16:colId xmlns:a16="http://schemas.microsoft.com/office/drawing/2014/main" val="2654923996"/>
                    </a:ext>
                  </a:extLst>
                </a:gridCol>
              </a:tblGrid>
              <a:tr h="822960">
                <a:tc>
                  <a:txBody>
                    <a:bodyPr/>
                    <a:lstStyle/>
                    <a:p>
                      <a:pPr marL="360000" marR="0" lvl="2" indent="-360000" algn="l" defTabSz="914400" rtl="0" eaLnBrk="1" fontAlgn="auto" latinLnBrk="0" hangingPunct="1">
                        <a:lnSpc>
                          <a:spcPct val="100000"/>
                        </a:lnSpc>
                        <a:spcBef>
                          <a:spcPts val="0"/>
                        </a:spcBef>
                        <a:spcAft>
                          <a:spcPts val="800"/>
                        </a:spcAft>
                        <a:buClr>
                          <a:schemeClr val="tx2"/>
                        </a:buClr>
                        <a:buSzPct val="80000"/>
                        <a:buFont typeface="Wingdings" panose="05000000000000000000" pitchFamily="2" charset="2"/>
                        <a:buChar char="n"/>
                        <a:tabLst/>
                        <a:defRPr/>
                      </a:pPr>
                      <a:r>
                        <a:rPr lang="de-AT" sz="1600" b="0" dirty="0"/>
                        <a:t>Mehrere Anlegerinnen und Anleger </a:t>
                      </a:r>
                      <a:r>
                        <a:rPr lang="de-AT" sz="1600" b="0" dirty="0" err="1"/>
                        <a:t>schliessen</a:t>
                      </a:r>
                      <a:r>
                        <a:rPr lang="de-AT" sz="1600" b="0" dirty="0"/>
                        <a:t> sich zusammen, um gemeinsam (= </a:t>
                      </a:r>
                      <a:r>
                        <a:rPr lang="de-CH" sz="1600" b="0" kern="1200" baseline="0" noProof="0" dirty="0">
                          <a:solidFill>
                            <a:schemeClr val="tx1"/>
                          </a:solidFill>
                          <a:latin typeface="+mn-lt"/>
                          <a:ea typeface="+mn-ea"/>
                          <a:cs typeface="+mn-cs"/>
                        </a:rPr>
                        <a:t>«Club»</a:t>
                      </a:r>
                      <a:r>
                        <a:rPr lang="de-AT" sz="1600" b="0" dirty="0"/>
                        <a:t>) ein Grundstück zu erwerben, zu entwickeln, zu überbauen und zu verkaufen (= </a:t>
                      </a:r>
                      <a:r>
                        <a:rPr lang="de-CH" sz="1600" b="0" kern="1200" baseline="0" noProof="0" dirty="0">
                          <a:solidFill>
                            <a:schemeClr val="tx1"/>
                          </a:solidFill>
                          <a:latin typeface="+mn-lt"/>
                          <a:ea typeface="+mn-ea"/>
                          <a:cs typeface="+mn-cs"/>
                        </a:rPr>
                        <a:t>«Deal»</a:t>
                      </a:r>
                      <a:r>
                        <a:rPr lang="de-AT" sz="1600" b="0" dirty="0"/>
                        <a:t>)</a:t>
                      </a:r>
                    </a:p>
                  </a:txBody>
                  <a:tcPr marR="274320" anchor="ctr">
                    <a:lnL w="12700" cmpd="sng">
                      <a:noFill/>
                    </a:lnL>
                    <a:lnR w="12700" cmpd="sng">
                      <a:noFill/>
                    </a:lnR>
                    <a:lnT w="12700" cmpd="sng">
                      <a:noFill/>
                    </a:lnT>
                    <a:lnB w="12700" cap="flat" cmpd="sng" algn="ctr">
                      <a:solidFill>
                        <a:srgbClr val="C2C3C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9956455"/>
                  </a:ext>
                </a:extLst>
              </a:tr>
              <a:tr h="822960">
                <a:tc>
                  <a:txBody>
                    <a:bodyPr/>
                    <a:lstStyle/>
                    <a:p>
                      <a:pPr marL="360000" marR="0" lvl="2" indent="-360000" algn="l" defTabSz="914400" rtl="0" eaLnBrk="1" fontAlgn="auto" latinLnBrk="0" hangingPunct="1">
                        <a:lnSpc>
                          <a:spcPct val="100000"/>
                        </a:lnSpc>
                        <a:spcBef>
                          <a:spcPts val="0"/>
                        </a:spcBef>
                        <a:spcAft>
                          <a:spcPts val="800"/>
                        </a:spcAft>
                        <a:buClr>
                          <a:schemeClr val="tx2"/>
                        </a:buClr>
                        <a:buSzPct val="80000"/>
                        <a:buFont typeface="Wingdings" panose="05000000000000000000" pitchFamily="2" charset="2"/>
                        <a:buChar char="n"/>
                        <a:tabLst/>
                        <a:defRPr/>
                      </a:pPr>
                      <a:r>
                        <a:rPr lang="de-DE" sz="1600" b="0" kern="1200" baseline="0" dirty="0">
                          <a:solidFill>
                            <a:schemeClr val="tx1"/>
                          </a:solidFill>
                          <a:latin typeface="+mn-lt"/>
                          <a:ea typeface="+mn-ea"/>
                          <a:cs typeface="+mn-cs"/>
                        </a:rPr>
                        <a:t>Gemeinsame Kapitalanlage in einem kleinen Kreis von homogenen Investoren.</a:t>
                      </a:r>
                    </a:p>
                  </a:txBody>
                  <a:tcPr marR="274320" anchor="ctr">
                    <a:lnL w="12700" cmpd="sng">
                      <a:noFill/>
                    </a:lnL>
                    <a:lnR w="12700" cmpd="sng">
                      <a:noFill/>
                    </a:lnR>
                    <a:lnT w="12700" cap="flat" cmpd="sng" algn="ctr">
                      <a:solidFill>
                        <a:srgbClr val="C2C3C4"/>
                      </a:solidFill>
                      <a:prstDash val="sysDot"/>
                      <a:round/>
                      <a:headEnd type="none" w="med" len="med"/>
                      <a:tailEnd type="none" w="med" len="med"/>
                    </a:lnT>
                    <a:lnB w="12700" cap="flat" cmpd="sng" algn="ctr">
                      <a:solidFill>
                        <a:srgbClr val="C2C3C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7469439"/>
                  </a:ext>
                </a:extLst>
              </a:tr>
              <a:tr h="822960">
                <a:tc>
                  <a:txBody>
                    <a:bodyPr/>
                    <a:lstStyle/>
                    <a:p>
                      <a:pPr marL="360000" marR="0" lvl="2" indent="-360000" algn="l" defTabSz="914400" rtl="0" eaLnBrk="1" fontAlgn="auto" latinLnBrk="0" hangingPunct="1">
                        <a:lnSpc>
                          <a:spcPct val="100000"/>
                        </a:lnSpc>
                        <a:spcBef>
                          <a:spcPts val="0"/>
                        </a:spcBef>
                        <a:spcAft>
                          <a:spcPts val="800"/>
                        </a:spcAft>
                        <a:buClr>
                          <a:schemeClr val="tx2"/>
                        </a:buClr>
                        <a:buSzPct val="80000"/>
                        <a:buFont typeface="Wingdings" panose="05000000000000000000" pitchFamily="2" charset="2"/>
                        <a:buChar char="n"/>
                        <a:tabLst/>
                        <a:defRPr/>
                      </a:pPr>
                      <a:r>
                        <a:rPr lang="de-AT" sz="1600" b="0" kern="1200" baseline="0" dirty="0">
                          <a:solidFill>
                            <a:schemeClr val="tx1"/>
                          </a:solidFill>
                          <a:latin typeface="+mn-lt"/>
                          <a:ea typeface="+mn-ea"/>
                          <a:cs typeface="+mn-cs"/>
                        </a:rPr>
                        <a:t>Ein Grundstück wird über eine Objektgesellschaft erworben und gehalten. Rechtlich handelt es sich um eine indirekte Immobilienanlage, wirtschaftlich jedoch um eine Direktanlage.</a:t>
                      </a:r>
                      <a:endParaRPr lang="de-CH" sz="1600" b="0" kern="1200" baseline="0" noProof="0" dirty="0">
                        <a:solidFill>
                          <a:schemeClr val="tx1"/>
                        </a:solidFill>
                        <a:latin typeface="+mn-lt"/>
                        <a:ea typeface="+mn-ea"/>
                        <a:cs typeface="+mn-cs"/>
                      </a:endParaRPr>
                    </a:p>
                  </a:txBody>
                  <a:tcPr marR="274320" anchor="ctr">
                    <a:lnL w="12700" cmpd="sng">
                      <a:noFill/>
                    </a:lnL>
                    <a:lnR w="12700" cmpd="sng">
                      <a:noFill/>
                    </a:lnR>
                    <a:lnT w="12700" cap="flat" cmpd="sng" algn="ctr">
                      <a:solidFill>
                        <a:srgbClr val="C2C3C4"/>
                      </a:solidFill>
                      <a:prstDash val="sysDot"/>
                      <a:round/>
                      <a:headEnd type="none" w="med" len="med"/>
                      <a:tailEnd type="none" w="med" len="med"/>
                    </a:lnT>
                    <a:lnB w="12700" cap="flat" cmpd="sng" algn="ctr">
                      <a:solidFill>
                        <a:srgbClr val="C2C3C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9832348"/>
                  </a:ext>
                </a:extLst>
              </a:tr>
              <a:tr h="822960">
                <a:tc>
                  <a:txBody>
                    <a:bodyPr/>
                    <a:lstStyle/>
                    <a:p>
                      <a:pPr marL="360000" marR="0" lvl="2" indent="-360000" algn="l" defTabSz="914400" rtl="0" eaLnBrk="1" fontAlgn="auto" latinLnBrk="0" hangingPunct="1">
                        <a:lnSpc>
                          <a:spcPct val="100000"/>
                        </a:lnSpc>
                        <a:spcBef>
                          <a:spcPts val="0"/>
                        </a:spcBef>
                        <a:spcAft>
                          <a:spcPts val="800"/>
                        </a:spcAft>
                        <a:buClr>
                          <a:schemeClr val="tx2"/>
                        </a:buClr>
                        <a:buSzPct val="80000"/>
                        <a:buFont typeface="Wingdings" panose="05000000000000000000" pitchFamily="2" charset="2"/>
                        <a:buChar char="n"/>
                        <a:tabLst/>
                        <a:defRPr/>
                      </a:pPr>
                      <a:r>
                        <a:rPr lang="de-AT" sz="1600" b="0" kern="1200" baseline="0" dirty="0">
                          <a:solidFill>
                            <a:schemeClr val="tx1"/>
                          </a:solidFill>
                          <a:latin typeface="+mn-lt"/>
                          <a:ea typeface="+mn-ea"/>
                          <a:cs typeface="+mn-cs"/>
                        </a:rPr>
                        <a:t>Aus Asset Management Sicht handelt es sich um das </a:t>
                      </a:r>
                      <a:r>
                        <a:rPr lang="de-CH" sz="1600" b="0" kern="1200" baseline="0" noProof="0" dirty="0">
                          <a:solidFill>
                            <a:schemeClr val="tx1"/>
                          </a:solidFill>
                          <a:latin typeface="+mn-lt"/>
                          <a:ea typeface="+mn-ea"/>
                          <a:cs typeface="+mn-cs"/>
                        </a:rPr>
                        <a:t>«Promotionsgeschäft»</a:t>
                      </a:r>
                      <a:r>
                        <a:rPr lang="de-AT" sz="1600" b="0" kern="1200" baseline="0" dirty="0">
                          <a:solidFill>
                            <a:schemeClr val="tx1"/>
                          </a:solidFill>
                          <a:latin typeface="+mn-lt"/>
                          <a:ea typeface="+mn-ea"/>
                          <a:cs typeface="+mn-cs"/>
                        </a:rPr>
                        <a:t>.</a:t>
                      </a:r>
                      <a:endParaRPr lang="de-CH" sz="1600" b="0" kern="1200" baseline="0" noProof="0" dirty="0">
                        <a:solidFill>
                          <a:schemeClr val="tx1"/>
                        </a:solidFill>
                        <a:latin typeface="+mn-lt"/>
                        <a:ea typeface="+mn-ea"/>
                        <a:cs typeface="+mn-cs"/>
                      </a:endParaRPr>
                    </a:p>
                  </a:txBody>
                  <a:tcPr marR="274320" anchor="ctr">
                    <a:lnL w="12700" cmpd="sng">
                      <a:noFill/>
                    </a:lnL>
                    <a:lnR w="12700" cmpd="sng">
                      <a:noFill/>
                    </a:lnR>
                    <a:lnT w="12700" cap="flat" cmpd="sng" algn="ctr">
                      <a:solidFill>
                        <a:srgbClr val="C2C3C4"/>
                      </a:solidFill>
                      <a:prstDash val="sysDot"/>
                      <a:round/>
                      <a:headEnd type="none" w="med" len="med"/>
                      <a:tailEnd type="none" w="med" len="med"/>
                    </a:lnT>
                    <a:lnB w="12700" cap="flat" cmpd="sng" algn="ctr">
                      <a:solidFill>
                        <a:srgbClr val="C2C3C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4263533"/>
                  </a:ext>
                </a:extLst>
              </a:tr>
            </a:tbl>
          </a:graphicData>
        </a:graphic>
      </p:graphicFrame>
      <p:sp>
        <p:nvSpPr>
          <p:cNvPr id="3" name="Slide Number Placeholder 2" descr="" title="">
            <a:extLst>
              <a:ext uri="{FF2B5EF4-FFF2-40B4-BE49-F238E27FC236}">
                <a16:creationId xmlns:a16="http://schemas.microsoft.com/office/drawing/2014/main" id="{C7405EF4-D568-279C-5F0C-FA1EE853C902}"/>
              </a:ext>
            </a:extLst>
          </p:cNvPr>
          <p:cNvSpPr>
            <a:spLocks noGrp="1"/>
          </p:cNvSpPr>
          <p:nvPr>
            <p:ph type="sldNum" sz="quarter" idx="10"/>
          </p:nvPr>
        </p:nvSpPr>
        <p:spPr/>
        <p:txBody>
          <a:bodyPr/>
          <a:lstStyle/>
          <a:p>
            <a:fld id="{26237FA6-B01B-4AC4-B2C4-042E0C4FC130}" type="slidenum">
              <a:rPr lang="en-GB" smtClean="0"/>
              <a:pPr/>
              <a:t>4</a:t>
            </a:fld>
            <a:endParaRPr lang="en-GB" dirty="0"/>
          </a:p>
        </p:txBody>
      </p:sp>
    </p:spTree>
    <p:extLst>
      <p:ext uri="{BB962C8B-B14F-4D97-AF65-F5344CB8AC3E}">
        <p14:creationId xmlns:p14="http://schemas.microsoft.com/office/powerpoint/2010/main" val="3294499591"/>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E87A42D6-9D4B-FBD2-0442-A8CA64D0BE32}"/>
            </a:ext>
          </a:extLst>
        </p:cNvPr>
        <p:cNvGrpSpPr/>
        <p:nvPr/>
      </p:nvGrpSpPr>
      <p:grpSpPr>
        <a:xfrm>
          <a:off x="0" y="0"/>
          <a:ext cx="0" cy="0"/>
          <a:chOff x="0" y="0"/>
          <a:chExt cx="0" cy="0"/>
        </a:xfrm>
      </p:grpSpPr>
      <p:sp>
        <p:nvSpPr>
          <p:cNvPr id="2" name="Title 1" descr="" title="">
            <a:extLst>
              <a:ext uri="{FF2B5EF4-FFF2-40B4-BE49-F238E27FC236}">
                <a16:creationId xmlns:a16="http://schemas.microsoft.com/office/drawing/2014/main" id="{6A130BDC-DE5A-5F14-5F48-2D07A19DCE5D}"/>
              </a:ext>
            </a:extLst>
          </p:cNvPr>
          <p:cNvSpPr>
            <a:spLocks noGrp="1"/>
          </p:cNvSpPr>
          <p:nvPr>
            <p:ph type="title" idx="4294967295"/>
          </p:nvPr>
        </p:nvSpPr>
        <p:spPr>
          <a:xfrm>
            <a:off x="566735" y="635535"/>
            <a:ext cx="8037511" cy="411480"/>
          </a:xfrm>
        </p:spPr>
        <p:txBody>
          <a:bodyPr anchor="ctr">
            <a:normAutofit/>
          </a:bodyPr>
          <a:lstStyle/>
          <a:p>
            <a:r>
              <a:rPr lang="en-GB" sz="3000" dirty="0" err="1"/>
              <a:t>Grundmodell</a:t>
            </a:r>
            <a:r>
              <a:rPr lang="en-GB" sz="3000" dirty="0"/>
              <a:t> </a:t>
            </a:r>
          </a:p>
        </p:txBody>
      </p:sp>
      <p:pic>
        <p:nvPicPr>
          <p:cNvPr id="4" name="Picture 3" descr="" title="">
            <a:extLst>
              <a:ext uri="{FF2B5EF4-FFF2-40B4-BE49-F238E27FC236}">
                <a16:creationId xmlns:a16="http://schemas.microsoft.com/office/drawing/2014/main" id="{822E55FF-B4A8-7321-3E09-B0570FBD55EE}"/>
              </a:ext>
            </a:extLst>
          </p:cNvPr>
          <p:cNvPicPr>
            <a:picLocks noChangeAspect="1"/>
          </p:cNvPicPr>
          <p:nvPr/>
        </p:nvPicPr>
        <p:blipFill>
          <a:blip r:embed="rId2"/>
          <a:stretch>
            <a:fillRect/>
          </a:stretch>
        </p:blipFill>
        <p:spPr>
          <a:xfrm>
            <a:off x="1717828" y="1123950"/>
            <a:ext cx="5477383" cy="3637963"/>
          </a:xfrm>
          <a:prstGeom prst="rect">
            <a:avLst/>
          </a:prstGeom>
        </p:spPr>
      </p:pic>
      <p:sp>
        <p:nvSpPr>
          <p:cNvPr id="8" name="Slide Number Placeholder 3" descr="" title="">
            <a:extLst>
              <a:ext uri="{FF2B5EF4-FFF2-40B4-BE49-F238E27FC236}">
                <a16:creationId xmlns:a16="http://schemas.microsoft.com/office/drawing/2014/main" id="{7E6011A8-50EA-06C2-62B0-1C29F2ECACC3}"/>
              </a:ext>
            </a:extLst>
          </p:cNvPr>
          <p:cNvSpPr>
            <a:spLocks noGrp="1"/>
          </p:cNvSpPr>
          <p:nvPr>
            <p:ph type="sldNum" sz="quarter" idx="4"/>
          </p:nvPr>
        </p:nvSpPr>
        <p:spPr>
          <a:xfrm>
            <a:off x="7791169" y="4849813"/>
            <a:ext cx="813081" cy="198437"/>
          </a:xfrm>
          <a:prstGeom prst="rect">
            <a:avLst/>
          </a:prstGeom>
        </p:spPr>
        <p:txBody>
          <a:bodyPr vert="horz" lIns="0" tIns="0" rIns="0" bIns="0" rtlCol="0" anchor="ctr"/>
          <a:lstStyle>
            <a:lvl1pPr algn="r">
              <a:defRPr sz="1000">
                <a:solidFill>
                  <a:schemeClr val="tx1"/>
                </a:solidFill>
              </a:defRPr>
            </a:lvl1pPr>
          </a:lstStyle>
          <a:p>
            <a:fld id="{26237FA6-B01B-4AC4-B2C4-042E0C4FC130}" type="slidenum">
              <a:rPr lang="en-GB" smtClean="0"/>
              <a:pPr/>
              <a:t>5</a:t>
            </a:fld>
            <a:endParaRPr lang="en-GB" dirty="0"/>
          </a:p>
        </p:txBody>
      </p:sp>
    </p:spTree>
    <p:extLst>
      <p:ext uri="{BB962C8B-B14F-4D97-AF65-F5344CB8AC3E}">
        <p14:creationId xmlns:p14="http://schemas.microsoft.com/office/powerpoint/2010/main" val="3625543821"/>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a:extLst>
            <a:ext uri="{FF2B5EF4-FFF2-40B4-BE49-F238E27FC236}">
              <a16:creationId xmlns:a16="http://schemas.microsoft.com/office/drawing/2014/main" id="{87EDB96F-E0D1-620E-62C5-E17C14EE72C5}"/>
            </a:ext>
          </a:extLst>
        </p:cNvPr>
        <p:cNvGrpSpPr/>
        <p:nvPr/>
      </p:nvGrpSpPr>
      <p:grpSpPr>
        <a:xfrm>
          <a:off x="0" y="0"/>
          <a:ext cx="0" cy="0"/>
          <a:chOff x="0" y="0"/>
          <a:chExt cx="0" cy="0"/>
        </a:xfrm>
      </p:grpSpPr>
      <p:sp>
        <p:nvSpPr>
          <p:cNvPr id="12" name="Title 11" descr="" title="">
            <a:extLst>
              <a:ext uri="{FF2B5EF4-FFF2-40B4-BE49-F238E27FC236}">
                <a16:creationId xmlns:a16="http://schemas.microsoft.com/office/drawing/2014/main" id="{5CE3E748-74D6-CCD1-8274-648B998A64A7}"/>
              </a:ext>
            </a:extLst>
          </p:cNvPr>
          <p:cNvSpPr>
            <a:spLocks noGrp="1"/>
          </p:cNvSpPr>
          <p:nvPr>
            <p:ph type="title"/>
          </p:nvPr>
        </p:nvSpPr>
        <p:spPr>
          <a:xfrm>
            <a:off x="566738" y="438150"/>
            <a:ext cx="8037512" cy="453600"/>
          </a:xfrm>
        </p:spPr>
        <p:txBody>
          <a:bodyPr/>
          <a:lstStyle/>
          <a:p>
            <a:r>
              <a:rPr lang="de-CH" dirty="0"/>
              <a:t>Varianten und Abgrenzungen</a:t>
            </a:r>
            <a:endParaRPr lang="es-AR" dirty="0"/>
          </a:p>
        </p:txBody>
      </p:sp>
      <p:sp>
        <p:nvSpPr>
          <p:cNvPr id="4" name="Text Placeholder 3" descr="" title="">
            <a:extLst>
              <a:ext uri="{FF2B5EF4-FFF2-40B4-BE49-F238E27FC236}">
                <a16:creationId xmlns:a16="http://schemas.microsoft.com/office/drawing/2014/main" id="{CD6AB733-CBD0-6BA6-77B7-8F492456C84B}"/>
              </a:ext>
            </a:extLst>
          </p:cNvPr>
          <p:cNvSpPr>
            <a:spLocks noGrp="1"/>
          </p:cNvSpPr>
          <p:nvPr>
            <p:ph type="body" sz="quarter" idx="16"/>
          </p:nvPr>
        </p:nvSpPr>
        <p:spPr>
          <a:xfrm>
            <a:off x="566731" y="895350"/>
            <a:ext cx="8035698" cy="365760"/>
          </a:xfrm>
        </p:spPr>
        <p:txBody>
          <a:bodyPr/>
          <a:lstStyle/>
          <a:p>
            <a:endParaRPr lang="en-US" dirty="0"/>
          </a:p>
        </p:txBody>
      </p:sp>
      <p:sp>
        <p:nvSpPr>
          <p:cNvPr id="13" name="Content Placeholder 12" descr="" title="">
            <a:extLst>
              <a:ext uri="{FF2B5EF4-FFF2-40B4-BE49-F238E27FC236}">
                <a16:creationId xmlns:a16="http://schemas.microsoft.com/office/drawing/2014/main" id="{4C9B5807-8B51-6D09-5A8D-EF99CE2B1F9B}"/>
              </a:ext>
            </a:extLst>
          </p:cNvPr>
          <p:cNvSpPr>
            <a:spLocks noGrp="1"/>
          </p:cNvSpPr>
          <p:nvPr>
            <p:ph sz="quarter" idx="4294967295"/>
          </p:nvPr>
        </p:nvSpPr>
        <p:spPr>
          <a:xfrm>
            <a:off x="566738" y="1269292"/>
            <a:ext cx="7815269" cy="2884487"/>
          </a:xfrm>
        </p:spPr>
        <p:txBody>
          <a:bodyPr/>
          <a:lstStyle/>
          <a:p>
            <a:pPr lvl="2"/>
            <a:r>
              <a:rPr lang="de-AT" sz="1400" dirty="0" err="1"/>
              <a:t>Anlagegefäss</a:t>
            </a:r>
            <a:endParaRPr lang="de-AT" sz="1400" dirty="0"/>
          </a:p>
          <a:p>
            <a:pPr lvl="3"/>
            <a:r>
              <a:rPr lang="de-AT" sz="1400" dirty="0"/>
              <a:t>AG als Objektgesellschaft, deren Aktien nicht börsenkotiert sind. GmbH ist denkbar. </a:t>
            </a:r>
          </a:p>
          <a:p>
            <a:pPr lvl="3"/>
            <a:r>
              <a:rPr lang="de-AT" sz="1400" dirty="0"/>
              <a:t>Keine ausländische Gesellschaft aufgrund des Bewilligungsgesetzes (BewG).</a:t>
            </a:r>
          </a:p>
          <a:p>
            <a:pPr lvl="3"/>
            <a:r>
              <a:rPr lang="de-AT" sz="1400" dirty="0"/>
              <a:t>Keine Miteigentümergemeinschaft, keine gemeinsames Eigentum. </a:t>
            </a:r>
          </a:p>
          <a:p>
            <a:pPr lvl="2"/>
            <a:r>
              <a:rPr lang="de-AT" sz="1400" dirty="0"/>
              <a:t>Strategie </a:t>
            </a:r>
          </a:p>
          <a:p>
            <a:pPr lvl="3"/>
            <a:r>
              <a:rPr lang="de-AT" sz="1400" dirty="0"/>
              <a:t>Eine Objektgesellschaft pro Investitionsobjekt – keine Reinvestitionen, keine Investition in mehrere Grundstücke. </a:t>
            </a:r>
          </a:p>
          <a:p>
            <a:pPr lvl="3"/>
            <a:r>
              <a:rPr lang="de-CH" sz="1400" dirty="0"/>
              <a:t>«Entwicklung und Verkauf»</a:t>
            </a:r>
            <a:r>
              <a:rPr lang="de-AT" sz="1400" dirty="0"/>
              <a:t> vs. </a:t>
            </a:r>
            <a:r>
              <a:rPr lang="de-CH" sz="1400" dirty="0"/>
              <a:t>«Entwicklung und Halten»</a:t>
            </a:r>
            <a:r>
              <a:rPr lang="de-AT" sz="1400" dirty="0"/>
              <a:t>.</a:t>
            </a:r>
          </a:p>
          <a:p>
            <a:pPr lvl="2"/>
            <a:r>
              <a:rPr lang="de-AT" sz="1400" dirty="0"/>
              <a:t>Geschäftsführung</a:t>
            </a:r>
          </a:p>
          <a:p>
            <a:pPr lvl="3"/>
            <a:r>
              <a:rPr lang="de-AT" sz="1400" dirty="0"/>
              <a:t>Delegation der Geschäftsführung an einen Dritten (Sponsor)</a:t>
            </a:r>
          </a:p>
          <a:p>
            <a:pPr lvl="3"/>
            <a:r>
              <a:rPr lang="de-AT" sz="1400" dirty="0"/>
              <a:t>Sponsor beteiligt sich als Minderheitsaktionär (</a:t>
            </a:r>
            <a:r>
              <a:rPr lang="de-AT" sz="1400" i="1" dirty="0" err="1"/>
              <a:t>skin</a:t>
            </a:r>
            <a:r>
              <a:rPr lang="de-AT" sz="1400" i="1" dirty="0"/>
              <a:t> in </a:t>
            </a:r>
            <a:r>
              <a:rPr lang="de-AT" sz="1400" i="1" dirty="0" err="1"/>
              <a:t>the</a:t>
            </a:r>
            <a:r>
              <a:rPr lang="de-AT" sz="1400" i="1" dirty="0"/>
              <a:t> game</a:t>
            </a:r>
            <a:r>
              <a:rPr lang="de-AT" sz="1400" dirty="0"/>
              <a:t>)</a:t>
            </a:r>
          </a:p>
        </p:txBody>
      </p:sp>
      <p:grpSp>
        <p:nvGrpSpPr>
          <p:cNvPr id="2" name="Group 1" descr="" title="">
            <a:extLst>
              <a:ext uri="{FF2B5EF4-FFF2-40B4-BE49-F238E27FC236}">
                <a16:creationId xmlns:a16="http://schemas.microsoft.com/office/drawing/2014/main" id="{151D5CE2-71DD-B238-F3E9-1D45EA7C2765}"/>
              </a:ext>
            </a:extLst>
          </p:cNvPr>
          <p:cNvGrpSpPr/>
          <p:nvPr/>
        </p:nvGrpSpPr>
        <p:grpSpPr>
          <a:xfrm>
            <a:off x="9893711" y="0"/>
            <a:ext cx="3378476" cy="5143500"/>
            <a:chOff x="9893711" y="0"/>
            <a:chExt cx="3378476" cy="5143500"/>
          </a:xfrm>
        </p:grpSpPr>
      </p:grpSp>
      <p:sp>
        <p:nvSpPr>
          <p:cNvPr id="3" name="Slide Number Placeholder 2" descr="" title="">
            <a:extLst>
              <a:ext uri="{FF2B5EF4-FFF2-40B4-BE49-F238E27FC236}">
                <a16:creationId xmlns:a16="http://schemas.microsoft.com/office/drawing/2014/main" id="{BCE21BAC-ED35-7FAC-2398-7F8B803678D7}"/>
              </a:ext>
            </a:extLst>
          </p:cNvPr>
          <p:cNvSpPr>
            <a:spLocks noGrp="1"/>
          </p:cNvSpPr>
          <p:nvPr>
            <p:ph type="sldNum" sz="quarter" idx="10"/>
          </p:nvPr>
        </p:nvSpPr>
        <p:spPr/>
        <p:txBody>
          <a:bodyPr/>
          <a:lstStyle/>
          <a:p>
            <a:fld id="{26237FA6-B01B-4AC4-B2C4-042E0C4FC130}" type="slidenum">
              <a:rPr lang="en-GB" smtClean="0"/>
              <a:pPr/>
              <a:t>6</a:t>
            </a:fld>
            <a:endParaRPr lang="en-GB" dirty="0"/>
          </a:p>
        </p:txBody>
      </p:sp>
    </p:spTree>
    <p:extLst>
      <p:ext uri="{BB962C8B-B14F-4D97-AF65-F5344CB8AC3E}">
        <p14:creationId xmlns:p14="http://schemas.microsoft.com/office/powerpoint/2010/main" val="1162795570"/>
      </p:ext>
    </p:extLst>
  </p:cSld>
  <p:clrMapOvr>
    <a:masterClrMapping/>
  </p:clrMapOvr>
</p:sld>
</file>

<file path=ppt/slides/slide7.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pSp>
        <p:nvGrpSpPr>
          <p:cNvPr id="87" name="Group 86" descr="" title="">
            <a:extLst>
              <a:ext uri="{FF2B5EF4-FFF2-40B4-BE49-F238E27FC236}">
                <a16:creationId xmlns:a16="http://schemas.microsoft.com/office/drawing/2014/main" id="{7D8EEBC0-0AEB-6E08-D4C3-2372270260FA}"/>
              </a:ext>
            </a:extLst>
          </p:cNvPr>
          <p:cNvGrpSpPr>
            <a:grpSpLocks noChangeAspect="1"/>
          </p:cNvGrpSpPr>
          <p:nvPr/>
        </p:nvGrpSpPr>
        <p:grpSpPr>
          <a:xfrm>
            <a:off x="3026207" y="2918244"/>
            <a:ext cx="406318" cy="406317"/>
            <a:chOff x="4693278" y="3001065"/>
            <a:chExt cx="406318" cy="406317"/>
          </a:xfrm>
        </p:grpSpPr>
        <p:sp>
          <p:nvSpPr>
            <p:cNvPr id="88" name="Freeform 323" descr="" title="">
              <a:extLst>
                <a:ext uri="{FF2B5EF4-FFF2-40B4-BE49-F238E27FC236}">
                  <a16:creationId xmlns:a16="http://schemas.microsoft.com/office/drawing/2014/main" id="{0E41CD37-0959-A649-C2B1-CFDFFAA652D0}"/>
                </a:ext>
              </a:extLst>
            </p:cNvPr>
            <p:cNvSpPr>
              <a:spLocks noEditPoints="1"/>
            </p:cNvSpPr>
            <p:nvPr/>
          </p:nvSpPr>
          <p:spPr bwMode="auto">
            <a:xfrm>
              <a:off x="4693278" y="3001065"/>
              <a:ext cx="406318" cy="406317"/>
            </a:xfrm>
            <a:custGeom>
              <a:avLst/>
              <a:gdLst>
                <a:gd name="T0" fmla="*/ 112 w 173"/>
                <a:gd name="T1" fmla="*/ 0 h 173"/>
                <a:gd name="T2" fmla="*/ 51 w 173"/>
                <a:gd name="T3" fmla="*/ 61 h 173"/>
                <a:gd name="T4" fmla="*/ 67 w 173"/>
                <a:gd name="T5" fmla="*/ 102 h 173"/>
                <a:gd name="T6" fmla="*/ 59 w 173"/>
                <a:gd name="T7" fmla="*/ 110 h 173"/>
                <a:gd name="T8" fmla="*/ 41 w 173"/>
                <a:gd name="T9" fmla="*/ 112 h 173"/>
                <a:gd name="T10" fmla="*/ 5 w 173"/>
                <a:gd name="T11" fmla="*/ 148 h 173"/>
                <a:gd name="T12" fmla="*/ 5 w 173"/>
                <a:gd name="T13" fmla="*/ 168 h 173"/>
                <a:gd name="T14" fmla="*/ 15 w 173"/>
                <a:gd name="T15" fmla="*/ 173 h 173"/>
                <a:gd name="T16" fmla="*/ 26 w 173"/>
                <a:gd name="T17" fmla="*/ 168 h 173"/>
                <a:gd name="T18" fmla="*/ 62 w 173"/>
                <a:gd name="T19" fmla="*/ 132 h 173"/>
                <a:gd name="T20" fmla="*/ 64 w 173"/>
                <a:gd name="T21" fmla="*/ 115 h 173"/>
                <a:gd name="T22" fmla="*/ 72 w 173"/>
                <a:gd name="T23" fmla="*/ 107 h 173"/>
                <a:gd name="T24" fmla="*/ 112 w 173"/>
                <a:gd name="T25" fmla="*/ 122 h 173"/>
                <a:gd name="T26" fmla="*/ 173 w 173"/>
                <a:gd name="T27" fmla="*/ 61 h 173"/>
                <a:gd name="T28" fmla="*/ 112 w 173"/>
                <a:gd name="T29" fmla="*/ 0 h 173"/>
                <a:gd name="T30" fmla="*/ 21 w 173"/>
                <a:gd name="T31" fmla="*/ 163 h 173"/>
                <a:gd name="T32" fmla="*/ 10 w 173"/>
                <a:gd name="T33" fmla="*/ 163 h 173"/>
                <a:gd name="T34" fmla="*/ 10 w 173"/>
                <a:gd name="T35" fmla="*/ 153 h 173"/>
                <a:gd name="T36" fmla="*/ 37 w 173"/>
                <a:gd name="T37" fmla="*/ 127 h 173"/>
                <a:gd name="T38" fmla="*/ 47 w 173"/>
                <a:gd name="T39" fmla="*/ 137 h 173"/>
                <a:gd name="T40" fmla="*/ 21 w 173"/>
                <a:gd name="T41" fmla="*/ 163 h 173"/>
                <a:gd name="T42" fmla="*/ 57 w 173"/>
                <a:gd name="T43" fmla="*/ 127 h 173"/>
                <a:gd name="T44" fmla="*/ 52 w 173"/>
                <a:gd name="T45" fmla="*/ 132 h 173"/>
                <a:gd name="T46" fmla="*/ 42 w 173"/>
                <a:gd name="T47" fmla="*/ 122 h 173"/>
                <a:gd name="T48" fmla="*/ 46 w 173"/>
                <a:gd name="T49" fmla="*/ 117 h 173"/>
                <a:gd name="T50" fmla="*/ 51 w 173"/>
                <a:gd name="T51" fmla="*/ 115 h 173"/>
                <a:gd name="T52" fmla="*/ 57 w 173"/>
                <a:gd name="T53" fmla="*/ 117 h 173"/>
                <a:gd name="T54" fmla="*/ 57 w 173"/>
                <a:gd name="T55" fmla="*/ 127 h 173"/>
                <a:gd name="T56" fmla="*/ 112 w 173"/>
                <a:gd name="T57" fmla="*/ 115 h 173"/>
                <a:gd name="T58" fmla="*/ 59 w 173"/>
                <a:gd name="T59" fmla="*/ 61 h 173"/>
                <a:gd name="T60" fmla="*/ 112 w 173"/>
                <a:gd name="T61" fmla="*/ 8 h 173"/>
                <a:gd name="T62" fmla="*/ 166 w 173"/>
                <a:gd name="T63" fmla="*/ 61 h 173"/>
                <a:gd name="T64" fmla="*/ 112 w 173"/>
                <a:gd name="T65" fmla="*/ 115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3" h="173">
                  <a:moveTo>
                    <a:pt x="112" y="0"/>
                  </a:moveTo>
                  <a:cubicBezTo>
                    <a:pt x="79" y="0"/>
                    <a:pt x="51" y="28"/>
                    <a:pt x="51" y="61"/>
                  </a:cubicBezTo>
                  <a:cubicBezTo>
                    <a:pt x="51" y="77"/>
                    <a:pt x="57" y="91"/>
                    <a:pt x="67" y="102"/>
                  </a:cubicBezTo>
                  <a:cubicBezTo>
                    <a:pt x="59" y="110"/>
                    <a:pt x="59" y="110"/>
                    <a:pt x="59" y="110"/>
                  </a:cubicBezTo>
                  <a:cubicBezTo>
                    <a:pt x="53" y="107"/>
                    <a:pt x="46" y="107"/>
                    <a:pt x="41" y="112"/>
                  </a:cubicBezTo>
                  <a:cubicBezTo>
                    <a:pt x="5" y="148"/>
                    <a:pt x="5" y="148"/>
                    <a:pt x="5" y="148"/>
                  </a:cubicBezTo>
                  <a:cubicBezTo>
                    <a:pt x="0" y="154"/>
                    <a:pt x="0" y="163"/>
                    <a:pt x="5" y="168"/>
                  </a:cubicBezTo>
                  <a:cubicBezTo>
                    <a:pt x="8" y="171"/>
                    <a:pt x="12" y="173"/>
                    <a:pt x="15" y="173"/>
                  </a:cubicBezTo>
                  <a:cubicBezTo>
                    <a:pt x="19" y="173"/>
                    <a:pt x="23" y="171"/>
                    <a:pt x="26" y="168"/>
                  </a:cubicBezTo>
                  <a:cubicBezTo>
                    <a:pt x="62" y="132"/>
                    <a:pt x="62" y="132"/>
                    <a:pt x="62" y="132"/>
                  </a:cubicBezTo>
                  <a:cubicBezTo>
                    <a:pt x="66" y="128"/>
                    <a:pt x="67" y="121"/>
                    <a:pt x="64" y="115"/>
                  </a:cubicBezTo>
                  <a:cubicBezTo>
                    <a:pt x="72" y="107"/>
                    <a:pt x="72" y="107"/>
                    <a:pt x="72" y="107"/>
                  </a:cubicBezTo>
                  <a:cubicBezTo>
                    <a:pt x="83" y="116"/>
                    <a:pt x="97" y="122"/>
                    <a:pt x="112" y="122"/>
                  </a:cubicBezTo>
                  <a:cubicBezTo>
                    <a:pt x="146" y="122"/>
                    <a:pt x="173" y="95"/>
                    <a:pt x="173" y="61"/>
                  </a:cubicBezTo>
                  <a:cubicBezTo>
                    <a:pt x="173" y="28"/>
                    <a:pt x="146" y="0"/>
                    <a:pt x="112" y="0"/>
                  </a:cubicBezTo>
                  <a:moveTo>
                    <a:pt x="21" y="163"/>
                  </a:moveTo>
                  <a:cubicBezTo>
                    <a:pt x="18" y="166"/>
                    <a:pt x="13" y="166"/>
                    <a:pt x="10" y="163"/>
                  </a:cubicBezTo>
                  <a:cubicBezTo>
                    <a:pt x="8" y="161"/>
                    <a:pt x="8" y="156"/>
                    <a:pt x="10" y="153"/>
                  </a:cubicBezTo>
                  <a:cubicBezTo>
                    <a:pt x="37" y="127"/>
                    <a:pt x="37" y="127"/>
                    <a:pt x="37" y="127"/>
                  </a:cubicBezTo>
                  <a:cubicBezTo>
                    <a:pt x="47" y="137"/>
                    <a:pt x="47" y="137"/>
                    <a:pt x="47" y="137"/>
                  </a:cubicBezTo>
                  <a:lnTo>
                    <a:pt x="21" y="163"/>
                  </a:lnTo>
                  <a:close/>
                  <a:moveTo>
                    <a:pt x="57" y="127"/>
                  </a:moveTo>
                  <a:cubicBezTo>
                    <a:pt x="52" y="132"/>
                    <a:pt x="52" y="132"/>
                    <a:pt x="52" y="132"/>
                  </a:cubicBezTo>
                  <a:cubicBezTo>
                    <a:pt x="42" y="122"/>
                    <a:pt x="42" y="122"/>
                    <a:pt x="42" y="122"/>
                  </a:cubicBezTo>
                  <a:cubicBezTo>
                    <a:pt x="46" y="117"/>
                    <a:pt x="46" y="117"/>
                    <a:pt x="46" y="117"/>
                  </a:cubicBezTo>
                  <a:cubicBezTo>
                    <a:pt x="48" y="116"/>
                    <a:pt x="50" y="115"/>
                    <a:pt x="51" y="115"/>
                  </a:cubicBezTo>
                  <a:cubicBezTo>
                    <a:pt x="53" y="115"/>
                    <a:pt x="55" y="116"/>
                    <a:pt x="57" y="117"/>
                  </a:cubicBezTo>
                  <a:cubicBezTo>
                    <a:pt x="59" y="120"/>
                    <a:pt x="59" y="125"/>
                    <a:pt x="57" y="127"/>
                  </a:cubicBezTo>
                  <a:moveTo>
                    <a:pt x="112" y="115"/>
                  </a:moveTo>
                  <a:cubicBezTo>
                    <a:pt x="83" y="115"/>
                    <a:pt x="59" y="91"/>
                    <a:pt x="59" y="61"/>
                  </a:cubicBezTo>
                  <a:cubicBezTo>
                    <a:pt x="59" y="32"/>
                    <a:pt x="83" y="8"/>
                    <a:pt x="112" y="8"/>
                  </a:cubicBezTo>
                  <a:cubicBezTo>
                    <a:pt x="142" y="8"/>
                    <a:pt x="166" y="32"/>
                    <a:pt x="166" y="61"/>
                  </a:cubicBezTo>
                  <a:cubicBezTo>
                    <a:pt x="166" y="91"/>
                    <a:pt x="142" y="115"/>
                    <a:pt x="112" y="115"/>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sp>
          <p:nvSpPr>
            <p:cNvPr id="89" name="Freeform 324" descr="" title="">
              <a:extLst>
                <a:ext uri="{FF2B5EF4-FFF2-40B4-BE49-F238E27FC236}">
                  <a16:creationId xmlns:a16="http://schemas.microsoft.com/office/drawing/2014/main" id="{0021CD6A-959C-07C2-08E2-79C50E92448D}"/>
                </a:ext>
              </a:extLst>
            </p:cNvPr>
            <p:cNvSpPr>
              <a:spLocks noEditPoints="1"/>
            </p:cNvSpPr>
            <p:nvPr/>
          </p:nvSpPr>
          <p:spPr bwMode="auto">
            <a:xfrm>
              <a:off x="4849013" y="3036194"/>
              <a:ext cx="217795" cy="218967"/>
            </a:xfrm>
            <a:custGeom>
              <a:avLst/>
              <a:gdLst>
                <a:gd name="T0" fmla="*/ 46 w 93"/>
                <a:gd name="T1" fmla="*/ 0 h 93"/>
                <a:gd name="T2" fmla="*/ 0 w 93"/>
                <a:gd name="T3" fmla="*/ 46 h 93"/>
                <a:gd name="T4" fmla="*/ 46 w 93"/>
                <a:gd name="T5" fmla="*/ 93 h 93"/>
                <a:gd name="T6" fmla="*/ 93 w 93"/>
                <a:gd name="T7" fmla="*/ 46 h 93"/>
                <a:gd name="T8" fmla="*/ 46 w 93"/>
                <a:gd name="T9" fmla="*/ 0 h 93"/>
                <a:gd name="T10" fmla="*/ 46 w 93"/>
                <a:gd name="T11" fmla="*/ 86 h 93"/>
                <a:gd name="T12" fmla="*/ 7 w 93"/>
                <a:gd name="T13" fmla="*/ 46 h 93"/>
                <a:gd name="T14" fmla="*/ 46 w 93"/>
                <a:gd name="T15" fmla="*/ 7 h 93"/>
                <a:gd name="T16" fmla="*/ 86 w 93"/>
                <a:gd name="T17" fmla="*/ 46 h 93"/>
                <a:gd name="T18" fmla="*/ 46 w 93"/>
                <a:gd name="T19" fmla="*/ 8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3">
                  <a:moveTo>
                    <a:pt x="46" y="0"/>
                  </a:moveTo>
                  <a:cubicBezTo>
                    <a:pt x="21" y="0"/>
                    <a:pt x="0" y="21"/>
                    <a:pt x="0" y="46"/>
                  </a:cubicBezTo>
                  <a:cubicBezTo>
                    <a:pt x="0" y="72"/>
                    <a:pt x="21" y="93"/>
                    <a:pt x="46" y="93"/>
                  </a:cubicBezTo>
                  <a:cubicBezTo>
                    <a:pt x="72" y="93"/>
                    <a:pt x="93" y="72"/>
                    <a:pt x="93" y="46"/>
                  </a:cubicBezTo>
                  <a:cubicBezTo>
                    <a:pt x="93" y="21"/>
                    <a:pt x="72" y="0"/>
                    <a:pt x="46" y="0"/>
                  </a:cubicBezTo>
                  <a:moveTo>
                    <a:pt x="46" y="86"/>
                  </a:moveTo>
                  <a:cubicBezTo>
                    <a:pt x="25" y="86"/>
                    <a:pt x="7" y="68"/>
                    <a:pt x="7" y="46"/>
                  </a:cubicBezTo>
                  <a:cubicBezTo>
                    <a:pt x="7" y="25"/>
                    <a:pt x="25" y="7"/>
                    <a:pt x="46" y="7"/>
                  </a:cubicBezTo>
                  <a:cubicBezTo>
                    <a:pt x="68" y="7"/>
                    <a:pt x="86" y="25"/>
                    <a:pt x="86" y="46"/>
                  </a:cubicBezTo>
                  <a:cubicBezTo>
                    <a:pt x="86" y="68"/>
                    <a:pt x="68" y="86"/>
                    <a:pt x="46" y="86"/>
                  </a:cubicBezTo>
                </a:path>
              </a:pathLst>
            </a:custGeom>
            <a:solidFill>
              <a:srgbClr val="EE30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sp>
          <p:nvSpPr>
            <p:cNvPr id="90" name="Freeform 325" descr="" title="">
              <a:extLst>
                <a:ext uri="{FF2B5EF4-FFF2-40B4-BE49-F238E27FC236}">
                  <a16:creationId xmlns:a16="http://schemas.microsoft.com/office/drawing/2014/main" id="{FF56A6DD-0264-D00A-9C0D-7E5F4D54D112}"/>
                </a:ext>
              </a:extLst>
            </p:cNvPr>
            <p:cNvSpPr>
              <a:spLocks/>
            </p:cNvSpPr>
            <p:nvPr/>
          </p:nvSpPr>
          <p:spPr bwMode="auto">
            <a:xfrm>
              <a:off x="4949715" y="3068980"/>
              <a:ext cx="84308" cy="85479"/>
            </a:xfrm>
            <a:custGeom>
              <a:avLst/>
              <a:gdLst>
                <a:gd name="T0" fmla="*/ 3 w 36"/>
                <a:gd name="T1" fmla="*/ 0 h 36"/>
                <a:gd name="T2" fmla="*/ 0 w 36"/>
                <a:gd name="T3" fmla="*/ 4 h 36"/>
                <a:gd name="T4" fmla="*/ 3 w 36"/>
                <a:gd name="T5" fmla="*/ 7 h 36"/>
                <a:gd name="T6" fmla="*/ 28 w 36"/>
                <a:gd name="T7" fmla="*/ 32 h 36"/>
                <a:gd name="T8" fmla="*/ 32 w 36"/>
                <a:gd name="T9" fmla="*/ 36 h 36"/>
                <a:gd name="T10" fmla="*/ 36 w 36"/>
                <a:gd name="T11" fmla="*/ 32 h 36"/>
                <a:gd name="T12" fmla="*/ 3 w 36"/>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3" y="0"/>
                  </a:moveTo>
                  <a:cubicBezTo>
                    <a:pt x="1" y="0"/>
                    <a:pt x="0" y="2"/>
                    <a:pt x="0" y="4"/>
                  </a:cubicBezTo>
                  <a:cubicBezTo>
                    <a:pt x="0" y="6"/>
                    <a:pt x="1" y="7"/>
                    <a:pt x="3" y="7"/>
                  </a:cubicBezTo>
                  <a:cubicBezTo>
                    <a:pt x="17" y="7"/>
                    <a:pt x="28" y="18"/>
                    <a:pt x="28" y="32"/>
                  </a:cubicBezTo>
                  <a:cubicBezTo>
                    <a:pt x="28" y="34"/>
                    <a:pt x="30" y="36"/>
                    <a:pt x="32" y="36"/>
                  </a:cubicBezTo>
                  <a:cubicBezTo>
                    <a:pt x="34" y="36"/>
                    <a:pt x="36" y="34"/>
                    <a:pt x="36" y="32"/>
                  </a:cubicBezTo>
                  <a:cubicBezTo>
                    <a:pt x="36" y="15"/>
                    <a:pt x="21" y="0"/>
                    <a:pt x="3" y="0"/>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endParaRPr>
            </a:p>
          </p:txBody>
        </p:sp>
      </p:grpSp>
      <p:grpSp>
        <p:nvGrpSpPr>
          <p:cNvPr id="78" name="Group 77" descr="" title="">
            <a:extLst>
              <a:ext uri="{FF2B5EF4-FFF2-40B4-BE49-F238E27FC236}">
                <a16:creationId xmlns:a16="http://schemas.microsoft.com/office/drawing/2014/main" id="{74227BA4-2C2D-4FF4-B9DA-12C4E4AB174B}"/>
              </a:ext>
            </a:extLst>
          </p:cNvPr>
          <p:cNvGrpSpPr>
            <a:grpSpLocks noChangeAspect="1"/>
          </p:cNvGrpSpPr>
          <p:nvPr/>
        </p:nvGrpSpPr>
        <p:grpSpPr>
          <a:xfrm>
            <a:off x="5605885" y="2929900"/>
            <a:ext cx="465138" cy="439738"/>
            <a:chOff x="1503364" y="4283076"/>
            <a:chExt cx="465138" cy="439738"/>
          </a:xfrm>
        </p:grpSpPr>
        <p:sp>
          <p:nvSpPr>
            <p:cNvPr id="79" name="Freeform 547" descr="" title="">
              <a:extLst>
                <a:ext uri="{FF2B5EF4-FFF2-40B4-BE49-F238E27FC236}">
                  <a16:creationId xmlns:a16="http://schemas.microsoft.com/office/drawing/2014/main" id="{D05FFB04-3511-D255-0040-F322FFAEDA5A}"/>
                </a:ext>
              </a:extLst>
            </p:cNvPr>
            <p:cNvSpPr>
              <a:spLocks noEditPoints="1"/>
            </p:cNvSpPr>
            <p:nvPr/>
          </p:nvSpPr>
          <p:spPr bwMode="auto">
            <a:xfrm>
              <a:off x="1503364" y="4295776"/>
              <a:ext cx="203200" cy="204788"/>
            </a:xfrm>
            <a:custGeom>
              <a:avLst/>
              <a:gdLst>
                <a:gd name="T0" fmla="*/ 36 w 64"/>
                <a:gd name="T1" fmla="*/ 25 h 64"/>
                <a:gd name="T2" fmla="*/ 35 w 64"/>
                <a:gd name="T3" fmla="*/ 17 h 64"/>
                <a:gd name="T4" fmla="*/ 34 w 64"/>
                <a:gd name="T5" fmla="*/ 15 h 64"/>
                <a:gd name="T6" fmla="*/ 13 w 64"/>
                <a:gd name="T7" fmla="*/ 1 h 64"/>
                <a:gd name="T8" fmla="*/ 13 w 64"/>
                <a:gd name="T9" fmla="*/ 1 h 64"/>
                <a:gd name="T10" fmla="*/ 12 w 64"/>
                <a:gd name="T11" fmla="*/ 1 h 64"/>
                <a:gd name="T12" fmla="*/ 12 w 64"/>
                <a:gd name="T13" fmla="*/ 0 h 64"/>
                <a:gd name="T14" fmla="*/ 11 w 64"/>
                <a:gd name="T15" fmla="*/ 0 h 64"/>
                <a:gd name="T16" fmla="*/ 10 w 64"/>
                <a:gd name="T17" fmla="*/ 1 h 64"/>
                <a:gd name="T18" fmla="*/ 10 w 64"/>
                <a:gd name="T19" fmla="*/ 1 h 64"/>
                <a:gd name="T20" fmla="*/ 9 w 64"/>
                <a:gd name="T21" fmla="*/ 1 h 64"/>
                <a:gd name="T22" fmla="*/ 1 w 64"/>
                <a:gd name="T23" fmla="*/ 9 h 64"/>
                <a:gd name="T24" fmla="*/ 1 w 64"/>
                <a:gd name="T25" fmla="*/ 13 h 64"/>
                <a:gd name="T26" fmla="*/ 15 w 64"/>
                <a:gd name="T27" fmla="*/ 34 h 64"/>
                <a:gd name="T28" fmla="*/ 17 w 64"/>
                <a:gd name="T29" fmla="*/ 35 h 64"/>
                <a:gd name="T30" fmla="*/ 25 w 64"/>
                <a:gd name="T31" fmla="*/ 37 h 64"/>
                <a:gd name="T32" fmla="*/ 52 w 64"/>
                <a:gd name="T33" fmla="*/ 64 h 64"/>
                <a:gd name="T34" fmla="*/ 64 w 64"/>
                <a:gd name="T35" fmla="*/ 52 h 64"/>
                <a:gd name="T36" fmla="*/ 36 w 64"/>
                <a:gd name="T37" fmla="*/ 25 h 64"/>
                <a:gd name="T38" fmla="*/ 28 w 64"/>
                <a:gd name="T39" fmla="*/ 32 h 64"/>
                <a:gd name="T40" fmla="*/ 26 w 64"/>
                <a:gd name="T41" fmla="*/ 31 h 64"/>
                <a:gd name="T42" fmla="*/ 19 w 64"/>
                <a:gd name="T43" fmla="*/ 30 h 64"/>
                <a:gd name="T44" fmla="*/ 7 w 64"/>
                <a:gd name="T45" fmla="*/ 12 h 64"/>
                <a:gd name="T46" fmla="*/ 12 w 64"/>
                <a:gd name="T47" fmla="*/ 8 h 64"/>
                <a:gd name="T48" fmla="*/ 29 w 64"/>
                <a:gd name="T49" fmla="*/ 19 h 64"/>
                <a:gd name="T50" fmla="*/ 31 w 64"/>
                <a:gd name="T51" fmla="*/ 27 h 64"/>
                <a:gd name="T52" fmla="*/ 31 w 64"/>
                <a:gd name="T53" fmla="*/ 28 h 64"/>
                <a:gd name="T54" fmla="*/ 59 w 64"/>
                <a:gd name="T55" fmla="*/ 57 h 64"/>
                <a:gd name="T56" fmla="*/ 56 w 64"/>
                <a:gd name="T57" fmla="*/ 59 h 64"/>
                <a:gd name="T58" fmla="*/ 28 w 64"/>
                <a:gd name="T59" fmla="*/ 3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4" h="64">
                  <a:moveTo>
                    <a:pt x="36" y="25"/>
                  </a:moveTo>
                  <a:cubicBezTo>
                    <a:pt x="35" y="17"/>
                    <a:pt x="35" y="17"/>
                    <a:pt x="35" y="17"/>
                  </a:cubicBezTo>
                  <a:cubicBezTo>
                    <a:pt x="35" y="16"/>
                    <a:pt x="35" y="15"/>
                    <a:pt x="34" y="15"/>
                  </a:cubicBezTo>
                  <a:cubicBezTo>
                    <a:pt x="13" y="1"/>
                    <a:pt x="13" y="1"/>
                    <a:pt x="13" y="1"/>
                  </a:cubicBezTo>
                  <a:cubicBezTo>
                    <a:pt x="13" y="1"/>
                    <a:pt x="13" y="1"/>
                    <a:pt x="13" y="1"/>
                  </a:cubicBezTo>
                  <a:cubicBezTo>
                    <a:pt x="12" y="1"/>
                    <a:pt x="12" y="1"/>
                    <a:pt x="12" y="1"/>
                  </a:cubicBezTo>
                  <a:cubicBezTo>
                    <a:pt x="12" y="1"/>
                    <a:pt x="12" y="1"/>
                    <a:pt x="12" y="0"/>
                  </a:cubicBezTo>
                  <a:cubicBezTo>
                    <a:pt x="11" y="0"/>
                    <a:pt x="11" y="0"/>
                    <a:pt x="11" y="0"/>
                  </a:cubicBezTo>
                  <a:cubicBezTo>
                    <a:pt x="11" y="1"/>
                    <a:pt x="11" y="1"/>
                    <a:pt x="10" y="1"/>
                  </a:cubicBezTo>
                  <a:cubicBezTo>
                    <a:pt x="10" y="1"/>
                    <a:pt x="10" y="1"/>
                    <a:pt x="10" y="1"/>
                  </a:cubicBezTo>
                  <a:cubicBezTo>
                    <a:pt x="9" y="1"/>
                    <a:pt x="9" y="1"/>
                    <a:pt x="9" y="1"/>
                  </a:cubicBezTo>
                  <a:cubicBezTo>
                    <a:pt x="1" y="9"/>
                    <a:pt x="1" y="9"/>
                    <a:pt x="1" y="9"/>
                  </a:cubicBezTo>
                  <a:cubicBezTo>
                    <a:pt x="0" y="10"/>
                    <a:pt x="0" y="12"/>
                    <a:pt x="1" y="13"/>
                  </a:cubicBezTo>
                  <a:cubicBezTo>
                    <a:pt x="15" y="34"/>
                    <a:pt x="15" y="34"/>
                    <a:pt x="15" y="34"/>
                  </a:cubicBezTo>
                  <a:cubicBezTo>
                    <a:pt x="15" y="35"/>
                    <a:pt x="16" y="35"/>
                    <a:pt x="17" y="35"/>
                  </a:cubicBezTo>
                  <a:cubicBezTo>
                    <a:pt x="25" y="37"/>
                    <a:pt x="25" y="37"/>
                    <a:pt x="25" y="37"/>
                  </a:cubicBezTo>
                  <a:cubicBezTo>
                    <a:pt x="52" y="64"/>
                    <a:pt x="52" y="64"/>
                    <a:pt x="52" y="64"/>
                  </a:cubicBezTo>
                  <a:cubicBezTo>
                    <a:pt x="64" y="52"/>
                    <a:pt x="64" y="52"/>
                    <a:pt x="64" y="52"/>
                  </a:cubicBezTo>
                  <a:lnTo>
                    <a:pt x="36" y="25"/>
                  </a:lnTo>
                  <a:close/>
                  <a:moveTo>
                    <a:pt x="28" y="32"/>
                  </a:moveTo>
                  <a:cubicBezTo>
                    <a:pt x="28" y="31"/>
                    <a:pt x="27" y="31"/>
                    <a:pt x="26" y="31"/>
                  </a:cubicBezTo>
                  <a:cubicBezTo>
                    <a:pt x="19" y="30"/>
                    <a:pt x="19" y="30"/>
                    <a:pt x="19" y="30"/>
                  </a:cubicBezTo>
                  <a:cubicBezTo>
                    <a:pt x="7" y="12"/>
                    <a:pt x="7" y="12"/>
                    <a:pt x="7" y="12"/>
                  </a:cubicBezTo>
                  <a:cubicBezTo>
                    <a:pt x="12" y="8"/>
                    <a:pt x="12" y="8"/>
                    <a:pt x="12" y="8"/>
                  </a:cubicBezTo>
                  <a:cubicBezTo>
                    <a:pt x="29" y="19"/>
                    <a:pt x="29" y="19"/>
                    <a:pt x="29" y="19"/>
                  </a:cubicBezTo>
                  <a:cubicBezTo>
                    <a:pt x="31" y="27"/>
                    <a:pt x="31" y="27"/>
                    <a:pt x="31" y="27"/>
                  </a:cubicBezTo>
                  <a:cubicBezTo>
                    <a:pt x="31" y="28"/>
                    <a:pt x="31" y="28"/>
                    <a:pt x="31" y="28"/>
                  </a:cubicBezTo>
                  <a:cubicBezTo>
                    <a:pt x="59" y="57"/>
                    <a:pt x="59" y="57"/>
                    <a:pt x="59" y="57"/>
                  </a:cubicBezTo>
                  <a:cubicBezTo>
                    <a:pt x="56" y="59"/>
                    <a:pt x="56" y="59"/>
                    <a:pt x="56" y="59"/>
                  </a:cubicBezTo>
                  <a:lnTo>
                    <a:pt x="28" y="32"/>
                  </a:lnTo>
                  <a:close/>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nvGrpSpPr>
            <p:cNvPr id="80" name="Group 79" descr="" title="">
              <a:extLst>
                <a:ext uri="{FF2B5EF4-FFF2-40B4-BE49-F238E27FC236}">
                  <a16:creationId xmlns:a16="http://schemas.microsoft.com/office/drawing/2014/main" id="{DD3B483D-314E-55E7-F2E1-805047143804}"/>
                </a:ext>
              </a:extLst>
            </p:cNvPr>
            <p:cNvGrpSpPr/>
            <p:nvPr/>
          </p:nvGrpSpPr>
          <p:grpSpPr>
            <a:xfrm>
              <a:off x="1535114" y="4283076"/>
              <a:ext cx="433388" cy="439738"/>
              <a:chOff x="1535114" y="4283076"/>
              <a:chExt cx="433388" cy="439738"/>
            </a:xfrm>
            <a:solidFill>
              <a:srgbClr val="000000"/>
            </a:solidFill>
          </p:grpSpPr>
          <p:sp>
            <p:nvSpPr>
              <p:cNvPr id="81" name="Freeform 548" descr="" title="">
                <a:extLst>
                  <a:ext uri="{FF2B5EF4-FFF2-40B4-BE49-F238E27FC236}">
                    <a16:creationId xmlns:a16="http://schemas.microsoft.com/office/drawing/2014/main" id="{F48CC096-3A4C-4CA7-85B1-DAB992AF7284}"/>
                  </a:ext>
                </a:extLst>
              </p:cNvPr>
              <p:cNvSpPr>
                <a:spLocks noEditPoints="1"/>
              </p:cNvSpPr>
              <p:nvPr/>
            </p:nvSpPr>
            <p:spPr bwMode="auto">
              <a:xfrm>
                <a:off x="1535114" y="4283076"/>
                <a:ext cx="433388" cy="439738"/>
              </a:xfrm>
              <a:custGeom>
                <a:avLst/>
                <a:gdLst>
                  <a:gd name="T0" fmla="*/ 39 w 136"/>
                  <a:gd name="T1" fmla="*/ 73 h 138"/>
                  <a:gd name="T2" fmla="*/ 6 w 136"/>
                  <a:gd name="T3" fmla="*/ 112 h 138"/>
                  <a:gd name="T4" fmla="*/ 16 w 136"/>
                  <a:gd name="T5" fmla="*/ 136 h 138"/>
                  <a:gd name="T6" fmla="*/ 60 w 136"/>
                  <a:gd name="T7" fmla="*/ 98 h 138"/>
                  <a:gd name="T8" fmla="*/ 106 w 136"/>
                  <a:gd name="T9" fmla="*/ 138 h 138"/>
                  <a:gd name="T10" fmla="*/ 119 w 136"/>
                  <a:gd name="T11" fmla="*/ 130 h 138"/>
                  <a:gd name="T12" fmla="*/ 119 w 136"/>
                  <a:gd name="T13" fmla="*/ 110 h 138"/>
                  <a:gd name="T14" fmla="*/ 102 w 136"/>
                  <a:gd name="T15" fmla="*/ 55 h 138"/>
                  <a:gd name="T16" fmla="*/ 134 w 136"/>
                  <a:gd name="T17" fmla="*/ 22 h 138"/>
                  <a:gd name="T18" fmla="*/ 134 w 136"/>
                  <a:gd name="T19" fmla="*/ 21 h 138"/>
                  <a:gd name="T20" fmla="*/ 133 w 136"/>
                  <a:gd name="T21" fmla="*/ 20 h 138"/>
                  <a:gd name="T22" fmla="*/ 132 w 136"/>
                  <a:gd name="T23" fmla="*/ 19 h 138"/>
                  <a:gd name="T24" fmla="*/ 131 w 136"/>
                  <a:gd name="T25" fmla="*/ 19 h 138"/>
                  <a:gd name="T26" fmla="*/ 130 w 136"/>
                  <a:gd name="T27" fmla="*/ 19 h 138"/>
                  <a:gd name="T28" fmla="*/ 129 w 136"/>
                  <a:gd name="T29" fmla="*/ 20 h 138"/>
                  <a:gd name="T30" fmla="*/ 107 w 136"/>
                  <a:gd name="T31" fmla="*/ 30 h 138"/>
                  <a:gd name="T32" fmla="*/ 116 w 136"/>
                  <a:gd name="T33" fmla="*/ 8 h 138"/>
                  <a:gd name="T34" fmla="*/ 117 w 136"/>
                  <a:gd name="T35" fmla="*/ 7 h 138"/>
                  <a:gd name="T36" fmla="*/ 118 w 136"/>
                  <a:gd name="T37" fmla="*/ 6 h 138"/>
                  <a:gd name="T38" fmla="*/ 118 w 136"/>
                  <a:gd name="T39" fmla="*/ 5 h 138"/>
                  <a:gd name="T40" fmla="*/ 117 w 136"/>
                  <a:gd name="T41" fmla="*/ 4 h 138"/>
                  <a:gd name="T42" fmla="*/ 115 w 136"/>
                  <a:gd name="T43" fmla="*/ 3 h 138"/>
                  <a:gd name="T44" fmla="*/ 82 w 136"/>
                  <a:gd name="T45" fmla="*/ 34 h 138"/>
                  <a:gd name="T46" fmla="*/ 52 w 136"/>
                  <a:gd name="T47" fmla="*/ 55 h 138"/>
                  <a:gd name="T48" fmla="*/ 44 w 136"/>
                  <a:gd name="T49" fmla="*/ 82 h 138"/>
                  <a:gd name="T50" fmla="*/ 22 w 136"/>
                  <a:gd name="T51" fmla="*/ 128 h 138"/>
                  <a:gd name="T52" fmla="*/ 10 w 136"/>
                  <a:gd name="T53" fmla="*/ 128 h 138"/>
                  <a:gd name="T54" fmla="*/ 44 w 136"/>
                  <a:gd name="T55" fmla="*/ 82 h 138"/>
                  <a:gd name="T56" fmla="*/ 49 w 136"/>
                  <a:gd name="T57" fmla="*/ 67 h 138"/>
                  <a:gd name="T58" fmla="*/ 106 w 136"/>
                  <a:gd name="T59" fmla="*/ 132 h 138"/>
                  <a:gd name="T60" fmla="*/ 46 w 136"/>
                  <a:gd name="T61" fmla="*/ 75 h 138"/>
                  <a:gd name="T62" fmla="*/ 46 w 136"/>
                  <a:gd name="T63" fmla="*/ 70 h 138"/>
                  <a:gd name="T64" fmla="*/ 101 w 136"/>
                  <a:gd name="T65" fmla="*/ 49 h 138"/>
                  <a:gd name="T66" fmla="*/ 100 w 136"/>
                  <a:gd name="T67" fmla="*/ 49 h 138"/>
                  <a:gd name="T68" fmla="*/ 79 w 136"/>
                  <a:gd name="T69" fmla="*/ 70 h 138"/>
                  <a:gd name="T70" fmla="*/ 88 w 136"/>
                  <a:gd name="T71" fmla="*/ 38 h 138"/>
                  <a:gd name="T72" fmla="*/ 88 w 136"/>
                  <a:gd name="T73" fmla="*/ 37 h 138"/>
                  <a:gd name="T74" fmla="*/ 88 w 136"/>
                  <a:gd name="T75" fmla="*/ 36 h 138"/>
                  <a:gd name="T76" fmla="*/ 88 w 136"/>
                  <a:gd name="T77" fmla="*/ 34 h 138"/>
                  <a:gd name="T78" fmla="*/ 108 w 136"/>
                  <a:gd name="T79" fmla="*/ 8 h 138"/>
                  <a:gd name="T80" fmla="*/ 99 w 136"/>
                  <a:gd name="T81" fmla="*/ 18 h 138"/>
                  <a:gd name="T82" fmla="*/ 114 w 136"/>
                  <a:gd name="T83" fmla="*/ 39 h 138"/>
                  <a:gd name="T84" fmla="*/ 120 w 136"/>
                  <a:gd name="T85" fmla="*/ 38 h 138"/>
                  <a:gd name="T86" fmla="*/ 123 w 136"/>
                  <a:gd name="T87" fmla="*/ 44 h 138"/>
                  <a:gd name="T88" fmla="*/ 102 w 136"/>
                  <a:gd name="T89" fmla="*/ 49 h 138"/>
                  <a:gd name="T90" fmla="*/ 114 w 136"/>
                  <a:gd name="T91" fmla="*/ 114 h 138"/>
                  <a:gd name="T92" fmla="*/ 53 w 136"/>
                  <a:gd name="T93" fmla="*/ 63 h 138"/>
                  <a:gd name="T94" fmla="*/ 61 w 136"/>
                  <a:gd name="T95" fmla="*/ 6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6" h="138">
                    <a:moveTo>
                      <a:pt x="41" y="66"/>
                    </a:moveTo>
                    <a:cubicBezTo>
                      <a:pt x="40" y="68"/>
                      <a:pt x="39" y="70"/>
                      <a:pt x="39" y="73"/>
                    </a:cubicBezTo>
                    <a:cubicBezTo>
                      <a:pt x="39" y="74"/>
                      <a:pt x="39" y="76"/>
                      <a:pt x="40" y="77"/>
                    </a:cubicBezTo>
                    <a:cubicBezTo>
                      <a:pt x="6" y="112"/>
                      <a:pt x="6" y="112"/>
                      <a:pt x="6" y="112"/>
                    </a:cubicBezTo>
                    <a:cubicBezTo>
                      <a:pt x="0" y="117"/>
                      <a:pt x="0" y="126"/>
                      <a:pt x="6" y="132"/>
                    </a:cubicBezTo>
                    <a:cubicBezTo>
                      <a:pt x="9" y="135"/>
                      <a:pt x="13" y="136"/>
                      <a:pt x="16" y="136"/>
                    </a:cubicBezTo>
                    <a:cubicBezTo>
                      <a:pt x="20" y="136"/>
                      <a:pt x="24" y="135"/>
                      <a:pt x="27" y="132"/>
                    </a:cubicBezTo>
                    <a:cubicBezTo>
                      <a:pt x="60" y="98"/>
                      <a:pt x="60" y="98"/>
                      <a:pt x="60" y="98"/>
                    </a:cubicBezTo>
                    <a:cubicBezTo>
                      <a:pt x="95" y="134"/>
                      <a:pt x="95" y="134"/>
                      <a:pt x="95" y="134"/>
                    </a:cubicBezTo>
                    <a:cubicBezTo>
                      <a:pt x="98" y="137"/>
                      <a:pt x="101" y="138"/>
                      <a:pt x="106" y="138"/>
                    </a:cubicBezTo>
                    <a:cubicBezTo>
                      <a:pt x="109" y="138"/>
                      <a:pt x="113" y="137"/>
                      <a:pt x="115" y="134"/>
                    </a:cubicBezTo>
                    <a:cubicBezTo>
                      <a:pt x="119" y="130"/>
                      <a:pt x="119" y="130"/>
                      <a:pt x="119" y="130"/>
                    </a:cubicBezTo>
                    <a:cubicBezTo>
                      <a:pt x="121" y="128"/>
                      <a:pt x="123" y="124"/>
                      <a:pt x="123" y="120"/>
                    </a:cubicBezTo>
                    <a:cubicBezTo>
                      <a:pt x="123" y="117"/>
                      <a:pt x="121" y="113"/>
                      <a:pt x="119" y="110"/>
                    </a:cubicBezTo>
                    <a:cubicBezTo>
                      <a:pt x="84" y="74"/>
                      <a:pt x="84" y="74"/>
                      <a:pt x="84" y="74"/>
                    </a:cubicBezTo>
                    <a:cubicBezTo>
                      <a:pt x="102" y="55"/>
                      <a:pt x="102" y="55"/>
                      <a:pt x="102" y="55"/>
                    </a:cubicBezTo>
                    <a:cubicBezTo>
                      <a:pt x="112" y="57"/>
                      <a:pt x="121" y="54"/>
                      <a:pt x="127" y="48"/>
                    </a:cubicBezTo>
                    <a:cubicBezTo>
                      <a:pt x="134" y="41"/>
                      <a:pt x="136" y="31"/>
                      <a:pt x="134" y="22"/>
                    </a:cubicBezTo>
                    <a:cubicBezTo>
                      <a:pt x="134" y="21"/>
                      <a:pt x="134" y="21"/>
                      <a:pt x="134" y="21"/>
                    </a:cubicBezTo>
                    <a:cubicBezTo>
                      <a:pt x="134" y="21"/>
                      <a:pt x="134" y="21"/>
                      <a:pt x="134" y="21"/>
                    </a:cubicBezTo>
                    <a:cubicBezTo>
                      <a:pt x="134" y="21"/>
                      <a:pt x="133" y="21"/>
                      <a:pt x="133" y="20"/>
                    </a:cubicBezTo>
                    <a:cubicBezTo>
                      <a:pt x="133" y="20"/>
                      <a:pt x="133" y="20"/>
                      <a:pt x="133" y="20"/>
                    </a:cubicBezTo>
                    <a:cubicBezTo>
                      <a:pt x="132" y="20"/>
                      <a:pt x="132" y="20"/>
                      <a:pt x="132" y="20"/>
                    </a:cubicBezTo>
                    <a:cubicBezTo>
                      <a:pt x="132" y="19"/>
                      <a:pt x="132" y="19"/>
                      <a:pt x="132" y="19"/>
                    </a:cubicBezTo>
                    <a:cubicBezTo>
                      <a:pt x="132" y="19"/>
                      <a:pt x="132" y="19"/>
                      <a:pt x="132" y="19"/>
                    </a:cubicBezTo>
                    <a:cubicBezTo>
                      <a:pt x="131" y="19"/>
                      <a:pt x="131" y="19"/>
                      <a:pt x="131" y="19"/>
                    </a:cubicBezTo>
                    <a:cubicBezTo>
                      <a:pt x="130" y="19"/>
                      <a:pt x="130" y="19"/>
                      <a:pt x="130" y="19"/>
                    </a:cubicBezTo>
                    <a:cubicBezTo>
                      <a:pt x="130" y="19"/>
                      <a:pt x="130" y="19"/>
                      <a:pt x="130" y="19"/>
                    </a:cubicBezTo>
                    <a:cubicBezTo>
                      <a:pt x="130" y="19"/>
                      <a:pt x="130" y="20"/>
                      <a:pt x="129" y="20"/>
                    </a:cubicBezTo>
                    <a:cubicBezTo>
                      <a:pt x="129" y="20"/>
                      <a:pt x="129" y="20"/>
                      <a:pt x="129" y="20"/>
                    </a:cubicBezTo>
                    <a:cubicBezTo>
                      <a:pt x="117" y="33"/>
                      <a:pt x="117" y="33"/>
                      <a:pt x="117" y="33"/>
                    </a:cubicBezTo>
                    <a:cubicBezTo>
                      <a:pt x="113" y="34"/>
                      <a:pt x="110" y="32"/>
                      <a:pt x="107" y="30"/>
                    </a:cubicBezTo>
                    <a:cubicBezTo>
                      <a:pt x="105" y="27"/>
                      <a:pt x="104" y="24"/>
                      <a:pt x="104" y="20"/>
                    </a:cubicBezTo>
                    <a:cubicBezTo>
                      <a:pt x="116" y="8"/>
                      <a:pt x="116" y="8"/>
                      <a:pt x="116" y="8"/>
                    </a:cubicBezTo>
                    <a:cubicBezTo>
                      <a:pt x="117" y="8"/>
                      <a:pt x="117" y="8"/>
                      <a:pt x="117" y="8"/>
                    </a:cubicBezTo>
                    <a:cubicBezTo>
                      <a:pt x="117" y="7"/>
                      <a:pt x="117" y="7"/>
                      <a:pt x="117" y="7"/>
                    </a:cubicBezTo>
                    <a:cubicBezTo>
                      <a:pt x="117" y="7"/>
                      <a:pt x="117" y="7"/>
                      <a:pt x="117" y="7"/>
                    </a:cubicBezTo>
                    <a:cubicBezTo>
                      <a:pt x="118" y="6"/>
                      <a:pt x="118" y="6"/>
                      <a:pt x="118" y="6"/>
                    </a:cubicBezTo>
                    <a:cubicBezTo>
                      <a:pt x="118" y="6"/>
                      <a:pt x="118" y="6"/>
                      <a:pt x="118" y="6"/>
                    </a:cubicBezTo>
                    <a:cubicBezTo>
                      <a:pt x="118" y="5"/>
                      <a:pt x="118" y="5"/>
                      <a:pt x="118" y="5"/>
                    </a:cubicBezTo>
                    <a:cubicBezTo>
                      <a:pt x="118" y="5"/>
                      <a:pt x="118" y="5"/>
                      <a:pt x="118" y="5"/>
                    </a:cubicBezTo>
                    <a:cubicBezTo>
                      <a:pt x="117" y="5"/>
                      <a:pt x="117" y="4"/>
                      <a:pt x="117" y="4"/>
                    </a:cubicBezTo>
                    <a:cubicBezTo>
                      <a:pt x="117" y="4"/>
                      <a:pt x="117" y="4"/>
                      <a:pt x="116" y="3"/>
                    </a:cubicBezTo>
                    <a:cubicBezTo>
                      <a:pt x="116" y="3"/>
                      <a:pt x="116" y="3"/>
                      <a:pt x="115" y="3"/>
                    </a:cubicBezTo>
                    <a:cubicBezTo>
                      <a:pt x="106" y="0"/>
                      <a:pt x="96" y="3"/>
                      <a:pt x="89" y="9"/>
                    </a:cubicBezTo>
                    <a:cubicBezTo>
                      <a:pt x="83" y="16"/>
                      <a:pt x="80" y="25"/>
                      <a:pt x="82" y="34"/>
                    </a:cubicBezTo>
                    <a:cubicBezTo>
                      <a:pt x="63" y="54"/>
                      <a:pt x="63" y="54"/>
                      <a:pt x="63" y="54"/>
                    </a:cubicBezTo>
                    <a:cubicBezTo>
                      <a:pt x="59" y="52"/>
                      <a:pt x="55" y="53"/>
                      <a:pt x="52" y="55"/>
                    </a:cubicBezTo>
                    <a:lnTo>
                      <a:pt x="41" y="66"/>
                    </a:lnTo>
                    <a:close/>
                    <a:moveTo>
                      <a:pt x="44" y="82"/>
                    </a:moveTo>
                    <a:cubicBezTo>
                      <a:pt x="56" y="94"/>
                      <a:pt x="56" y="94"/>
                      <a:pt x="56" y="94"/>
                    </a:cubicBezTo>
                    <a:cubicBezTo>
                      <a:pt x="22" y="128"/>
                      <a:pt x="22" y="128"/>
                      <a:pt x="22" y="128"/>
                    </a:cubicBezTo>
                    <a:cubicBezTo>
                      <a:pt x="21" y="129"/>
                      <a:pt x="18" y="130"/>
                      <a:pt x="16" y="130"/>
                    </a:cubicBezTo>
                    <a:cubicBezTo>
                      <a:pt x="14" y="130"/>
                      <a:pt x="12" y="129"/>
                      <a:pt x="10" y="128"/>
                    </a:cubicBezTo>
                    <a:cubicBezTo>
                      <a:pt x="7" y="124"/>
                      <a:pt x="7" y="119"/>
                      <a:pt x="10" y="116"/>
                    </a:cubicBezTo>
                    <a:lnTo>
                      <a:pt x="44" y="82"/>
                    </a:lnTo>
                    <a:close/>
                    <a:moveTo>
                      <a:pt x="46" y="70"/>
                    </a:moveTo>
                    <a:cubicBezTo>
                      <a:pt x="49" y="67"/>
                      <a:pt x="49" y="67"/>
                      <a:pt x="49" y="67"/>
                    </a:cubicBezTo>
                    <a:cubicBezTo>
                      <a:pt x="111" y="130"/>
                      <a:pt x="111" y="130"/>
                      <a:pt x="111" y="130"/>
                    </a:cubicBezTo>
                    <a:cubicBezTo>
                      <a:pt x="109" y="131"/>
                      <a:pt x="107" y="132"/>
                      <a:pt x="106" y="132"/>
                    </a:cubicBezTo>
                    <a:cubicBezTo>
                      <a:pt x="103" y="132"/>
                      <a:pt x="101" y="131"/>
                      <a:pt x="100" y="129"/>
                    </a:cubicBezTo>
                    <a:cubicBezTo>
                      <a:pt x="46" y="75"/>
                      <a:pt x="46" y="75"/>
                      <a:pt x="46" y="75"/>
                    </a:cubicBezTo>
                    <a:cubicBezTo>
                      <a:pt x="45" y="74"/>
                      <a:pt x="44" y="74"/>
                      <a:pt x="44" y="73"/>
                    </a:cubicBezTo>
                    <a:cubicBezTo>
                      <a:pt x="44" y="72"/>
                      <a:pt x="45" y="71"/>
                      <a:pt x="46" y="70"/>
                    </a:cubicBezTo>
                    <a:moveTo>
                      <a:pt x="101" y="49"/>
                    </a:moveTo>
                    <a:cubicBezTo>
                      <a:pt x="101" y="49"/>
                      <a:pt x="101" y="49"/>
                      <a:pt x="101" y="49"/>
                    </a:cubicBezTo>
                    <a:cubicBezTo>
                      <a:pt x="100" y="49"/>
                      <a:pt x="100" y="49"/>
                      <a:pt x="100" y="49"/>
                    </a:cubicBezTo>
                    <a:cubicBezTo>
                      <a:pt x="100" y="49"/>
                      <a:pt x="100" y="49"/>
                      <a:pt x="100" y="49"/>
                    </a:cubicBezTo>
                    <a:cubicBezTo>
                      <a:pt x="99" y="49"/>
                      <a:pt x="99" y="49"/>
                      <a:pt x="99" y="49"/>
                    </a:cubicBezTo>
                    <a:cubicBezTo>
                      <a:pt x="79" y="70"/>
                      <a:pt x="79" y="70"/>
                      <a:pt x="79" y="70"/>
                    </a:cubicBezTo>
                    <a:cubicBezTo>
                      <a:pt x="67" y="58"/>
                      <a:pt x="67" y="58"/>
                      <a:pt x="67" y="58"/>
                    </a:cubicBezTo>
                    <a:cubicBezTo>
                      <a:pt x="88" y="38"/>
                      <a:pt x="88" y="38"/>
                      <a:pt x="88" y="38"/>
                    </a:cubicBezTo>
                    <a:cubicBezTo>
                      <a:pt x="88" y="37"/>
                      <a:pt x="88" y="37"/>
                      <a:pt x="88" y="37"/>
                    </a:cubicBezTo>
                    <a:cubicBezTo>
                      <a:pt x="88" y="37"/>
                      <a:pt x="88" y="37"/>
                      <a:pt x="88" y="37"/>
                    </a:cubicBezTo>
                    <a:cubicBezTo>
                      <a:pt x="88" y="36"/>
                      <a:pt x="88" y="36"/>
                      <a:pt x="88" y="36"/>
                    </a:cubicBezTo>
                    <a:cubicBezTo>
                      <a:pt x="88" y="36"/>
                      <a:pt x="88" y="36"/>
                      <a:pt x="88" y="36"/>
                    </a:cubicBezTo>
                    <a:cubicBezTo>
                      <a:pt x="88" y="35"/>
                      <a:pt x="88" y="35"/>
                      <a:pt x="88" y="35"/>
                    </a:cubicBezTo>
                    <a:cubicBezTo>
                      <a:pt x="88" y="34"/>
                      <a:pt x="88" y="34"/>
                      <a:pt x="88" y="34"/>
                    </a:cubicBezTo>
                    <a:cubicBezTo>
                      <a:pt x="86" y="27"/>
                      <a:pt x="88" y="19"/>
                      <a:pt x="93" y="14"/>
                    </a:cubicBezTo>
                    <a:cubicBezTo>
                      <a:pt x="97" y="10"/>
                      <a:pt x="103" y="8"/>
                      <a:pt x="108" y="8"/>
                    </a:cubicBezTo>
                    <a:cubicBezTo>
                      <a:pt x="100" y="16"/>
                      <a:pt x="100" y="16"/>
                      <a:pt x="100" y="16"/>
                    </a:cubicBezTo>
                    <a:cubicBezTo>
                      <a:pt x="99" y="17"/>
                      <a:pt x="99" y="17"/>
                      <a:pt x="99" y="18"/>
                    </a:cubicBezTo>
                    <a:cubicBezTo>
                      <a:pt x="97" y="24"/>
                      <a:pt x="99" y="30"/>
                      <a:pt x="103" y="34"/>
                    </a:cubicBezTo>
                    <a:cubicBezTo>
                      <a:pt x="106" y="37"/>
                      <a:pt x="110" y="39"/>
                      <a:pt x="114" y="39"/>
                    </a:cubicBezTo>
                    <a:cubicBezTo>
                      <a:pt x="116" y="39"/>
                      <a:pt x="118" y="39"/>
                      <a:pt x="119" y="38"/>
                    </a:cubicBezTo>
                    <a:cubicBezTo>
                      <a:pt x="120" y="38"/>
                      <a:pt x="120" y="38"/>
                      <a:pt x="120" y="38"/>
                    </a:cubicBezTo>
                    <a:cubicBezTo>
                      <a:pt x="129" y="29"/>
                      <a:pt x="129" y="29"/>
                      <a:pt x="129" y="29"/>
                    </a:cubicBezTo>
                    <a:cubicBezTo>
                      <a:pt x="129" y="34"/>
                      <a:pt x="127" y="39"/>
                      <a:pt x="123" y="44"/>
                    </a:cubicBezTo>
                    <a:cubicBezTo>
                      <a:pt x="118" y="49"/>
                      <a:pt x="110" y="51"/>
                      <a:pt x="102" y="49"/>
                    </a:cubicBezTo>
                    <a:cubicBezTo>
                      <a:pt x="102" y="49"/>
                      <a:pt x="102" y="49"/>
                      <a:pt x="102" y="49"/>
                    </a:cubicBezTo>
                    <a:cubicBezTo>
                      <a:pt x="101" y="49"/>
                      <a:pt x="101" y="49"/>
                      <a:pt x="101" y="49"/>
                    </a:cubicBezTo>
                    <a:moveTo>
                      <a:pt x="114" y="114"/>
                    </a:moveTo>
                    <a:cubicBezTo>
                      <a:pt x="118" y="118"/>
                      <a:pt x="118" y="123"/>
                      <a:pt x="115" y="126"/>
                    </a:cubicBezTo>
                    <a:cubicBezTo>
                      <a:pt x="53" y="63"/>
                      <a:pt x="53" y="63"/>
                      <a:pt x="53" y="63"/>
                    </a:cubicBezTo>
                    <a:cubicBezTo>
                      <a:pt x="56" y="60"/>
                      <a:pt x="56" y="60"/>
                      <a:pt x="56" y="60"/>
                    </a:cubicBezTo>
                    <a:cubicBezTo>
                      <a:pt x="57" y="59"/>
                      <a:pt x="59" y="59"/>
                      <a:pt x="61" y="60"/>
                    </a:cubicBezTo>
                    <a:lnTo>
                      <a:pt x="114" y="114"/>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82" name="Freeform 549" descr="" title="">
                <a:extLst>
                  <a:ext uri="{FF2B5EF4-FFF2-40B4-BE49-F238E27FC236}">
                    <a16:creationId xmlns:a16="http://schemas.microsoft.com/office/drawing/2014/main" id="{B7BE6B0D-C378-F7A1-59E9-D33D37ABA753}"/>
                  </a:ext>
                </a:extLst>
              </p:cNvPr>
              <p:cNvSpPr>
                <a:spLocks noEditPoints="1"/>
              </p:cNvSpPr>
              <p:nvPr/>
            </p:nvSpPr>
            <p:spPr bwMode="auto">
              <a:xfrm>
                <a:off x="1570039" y="4643438"/>
                <a:ext cx="41275" cy="44450"/>
              </a:xfrm>
              <a:custGeom>
                <a:avLst/>
                <a:gdLst>
                  <a:gd name="T0" fmla="*/ 6 w 13"/>
                  <a:gd name="T1" fmla="*/ 14 h 14"/>
                  <a:gd name="T2" fmla="*/ 11 w 13"/>
                  <a:gd name="T3" fmla="*/ 12 h 14"/>
                  <a:gd name="T4" fmla="*/ 13 w 13"/>
                  <a:gd name="T5" fmla="*/ 7 h 14"/>
                  <a:gd name="T6" fmla="*/ 11 w 13"/>
                  <a:gd name="T7" fmla="*/ 2 h 14"/>
                  <a:gd name="T8" fmla="*/ 2 w 13"/>
                  <a:gd name="T9" fmla="*/ 2 h 14"/>
                  <a:gd name="T10" fmla="*/ 0 w 13"/>
                  <a:gd name="T11" fmla="*/ 7 h 14"/>
                  <a:gd name="T12" fmla="*/ 2 w 13"/>
                  <a:gd name="T13" fmla="*/ 12 h 14"/>
                  <a:gd name="T14" fmla="*/ 6 w 13"/>
                  <a:gd name="T15" fmla="*/ 14 h 14"/>
                  <a:gd name="T16" fmla="*/ 6 w 13"/>
                  <a:gd name="T17" fmla="*/ 7 h 14"/>
                  <a:gd name="T18" fmla="*/ 6 w 13"/>
                  <a:gd name="T19" fmla="*/ 7 h 14"/>
                  <a:gd name="T20" fmla="*/ 6 w 13"/>
                  <a:gd name="T21" fmla="*/ 6 h 14"/>
                  <a:gd name="T22" fmla="*/ 7 w 13"/>
                  <a:gd name="T23" fmla="*/ 7 h 14"/>
                  <a:gd name="T24" fmla="*/ 7 w 13"/>
                  <a:gd name="T25" fmla="*/ 7 h 14"/>
                  <a:gd name="T26" fmla="*/ 7 w 13"/>
                  <a:gd name="T27" fmla="*/ 8 h 14"/>
                  <a:gd name="T28" fmla="*/ 6 w 13"/>
                  <a:gd name="T29" fmla="*/ 8 h 14"/>
                  <a:gd name="T30" fmla="*/ 6 w 13"/>
                  <a:gd name="T31" fmla="*/ 8 h 14"/>
                  <a:gd name="T32" fmla="*/ 6 w 13"/>
                  <a:gd name="T33" fmla="*/ 7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6" y="14"/>
                    </a:moveTo>
                    <a:cubicBezTo>
                      <a:pt x="8" y="14"/>
                      <a:pt x="10" y="13"/>
                      <a:pt x="11" y="12"/>
                    </a:cubicBezTo>
                    <a:cubicBezTo>
                      <a:pt x="12" y="11"/>
                      <a:pt x="13" y="9"/>
                      <a:pt x="13" y="7"/>
                    </a:cubicBezTo>
                    <a:cubicBezTo>
                      <a:pt x="13" y="5"/>
                      <a:pt x="12" y="3"/>
                      <a:pt x="11" y="2"/>
                    </a:cubicBezTo>
                    <a:cubicBezTo>
                      <a:pt x="9" y="0"/>
                      <a:pt x="4" y="0"/>
                      <a:pt x="2" y="2"/>
                    </a:cubicBezTo>
                    <a:cubicBezTo>
                      <a:pt x="1" y="3"/>
                      <a:pt x="0" y="5"/>
                      <a:pt x="0" y="7"/>
                    </a:cubicBezTo>
                    <a:cubicBezTo>
                      <a:pt x="0" y="9"/>
                      <a:pt x="1" y="11"/>
                      <a:pt x="2" y="12"/>
                    </a:cubicBezTo>
                    <a:cubicBezTo>
                      <a:pt x="4" y="13"/>
                      <a:pt x="5" y="14"/>
                      <a:pt x="6" y="14"/>
                    </a:cubicBezTo>
                    <a:moveTo>
                      <a:pt x="6" y="7"/>
                    </a:moveTo>
                    <a:cubicBezTo>
                      <a:pt x="6" y="7"/>
                      <a:pt x="6" y="7"/>
                      <a:pt x="6" y="7"/>
                    </a:cubicBezTo>
                    <a:cubicBezTo>
                      <a:pt x="6" y="6"/>
                      <a:pt x="6" y="6"/>
                      <a:pt x="6" y="6"/>
                    </a:cubicBezTo>
                    <a:cubicBezTo>
                      <a:pt x="7" y="6"/>
                      <a:pt x="7" y="6"/>
                      <a:pt x="7" y="7"/>
                    </a:cubicBezTo>
                    <a:cubicBezTo>
                      <a:pt x="7" y="7"/>
                      <a:pt x="7" y="7"/>
                      <a:pt x="7" y="7"/>
                    </a:cubicBezTo>
                    <a:cubicBezTo>
                      <a:pt x="7" y="8"/>
                      <a:pt x="7" y="8"/>
                      <a:pt x="7" y="8"/>
                    </a:cubicBezTo>
                    <a:cubicBezTo>
                      <a:pt x="7" y="8"/>
                      <a:pt x="7" y="8"/>
                      <a:pt x="6" y="8"/>
                    </a:cubicBezTo>
                    <a:cubicBezTo>
                      <a:pt x="6" y="8"/>
                      <a:pt x="6" y="8"/>
                      <a:pt x="6" y="8"/>
                    </a:cubicBezTo>
                    <a:cubicBezTo>
                      <a:pt x="6" y="7"/>
                      <a:pt x="6" y="7"/>
                      <a:pt x="6" y="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grpSp>
      <p:grpSp>
        <p:nvGrpSpPr>
          <p:cNvPr id="4" name="Group 3" descr="" title="">
            <a:extLst>
              <a:ext uri="{FF2B5EF4-FFF2-40B4-BE49-F238E27FC236}">
                <a16:creationId xmlns:a16="http://schemas.microsoft.com/office/drawing/2014/main" id="{7A012C1B-CFDE-2EED-DC3C-1991DE154635}"/>
              </a:ext>
            </a:extLst>
          </p:cNvPr>
          <p:cNvGrpSpPr/>
          <p:nvPr/>
        </p:nvGrpSpPr>
        <p:grpSpPr>
          <a:xfrm>
            <a:off x="611560" y="1470518"/>
            <a:ext cx="6007997" cy="880776"/>
            <a:chOff x="611560" y="1522994"/>
            <a:chExt cx="6007997" cy="880776"/>
          </a:xfrm>
        </p:grpSpPr>
        <p:sp>
          <p:nvSpPr>
            <p:cNvPr id="5" name="Rectangle 4" descr="" title="">
              <a:extLst>
                <a:ext uri="{FF2B5EF4-FFF2-40B4-BE49-F238E27FC236}">
                  <a16:creationId xmlns:a16="http://schemas.microsoft.com/office/drawing/2014/main" id="{F1CFFE71-1CF4-D10C-B0B6-784958D738FA}"/>
                </a:ext>
              </a:extLst>
            </p:cNvPr>
            <p:cNvSpPr/>
            <p:nvPr/>
          </p:nvSpPr>
          <p:spPr>
            <a:xfrm>
              <a:off x="611560" y="1565866"/>
              <a:ext cx="2414648" cy="8379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1. Initiierung</a:t>
              </a:r>
            </a:p>
            <a:p>
              <a:pPr algn="ctr"/>
              <a:r>
                <a:rPr lang="de-CH" sz="1100" dirty="0">
                  <a:solidFill>
                    <a:schemeClr val="tx1"/>
                  </a:solidFill>
                </a:rPr>
                <a:t>Fachwissen (Sponsor), Kapital (Investoren) und Objekt (Grundstück) finden sich</a:t>
              </a:r>
            </a:p>
          </p:txBody>
        </p:sp>
        <p:sp>
          <p:nvSpPr>
            <p:cNvPr id="6" name="Rectangle 5" descr="" title="">
              <a:extLst>
                <a:ext uri="{FF2B5EF4-FFF2-40B4-BE49-F238E27FC236}">
                  <a16:creationId xmlns:a16="http://schemas.microsoft.com/office/drawing/2014/main" id="{ABDBAA4F-E425-944A-01E6-B7E9C025FF34}"/>
                </a:ext>
              </a:extLst>
            </p:cNvPr>
            <p:cNvSpPr/>
            <p:nvPr/>
          </p:nvSpPr>
          <p:spPr>
            <a:xfrm>
              <a:off x="2874547" y="1551369"/>
              <a:ext cx="1934111" cy="66862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3. Transaktion</a:t>
              </a:r>
            </a:p>
            <a:p>
              <a:pPr algn="ctr"/>
              <a:r>
                <a:rPr lang="pt-BR" sz="1100" dirty="0">
                  <a:solidFill>
                    <a:schemeClr val="tx1"/>
                  </a:solidFill>
                </a:rPr>
                <a:t>Sicherung / Erwerb eines Grundstücks</a:t>
              </a:r>
            </a:p>
          </p:txBody>
        </p:sp>
        <p:sp>
          <p:nvSpPr>
            <p:cNvPr id="7" name="Rectangle 6" descr="" title="">
              <a:extLst>
                <a:ext uri="{FF2B5EF4-FFF2-40B4-BE49-F238E27FC236}">
                  <a16:creationId xmlns:a16="http://schemas.microsoft.com/office/drawing/2014/main" id="{84833CB2-1A40-2F52-C140-4CAA9DE396A8}"/>
                </a:ext>
              </a:extLst>
            </p:cNvPr>
            <p:cNvSpPr/>
            <p:nvPr/>
          </p:nvSpPr>
          <p:spPr>
            <a:xfrm>
              <a:off x="4638515" y="1522994"/>
              <a:ext cx="1981042" cy="66862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5. Realisierung</a:t>
              </a:r>
            </a:p>
            <a:p>
              <a:pPr algn="ctr"/>
              <a:r>
                <a:rPr lang="de-CH" sz="1100" dirty="0">
                  <a:solidFill>
                    <a:schemeClr val="tx1"/>
                  </a:solidFill>
                </a:rPr>
                <a:t>Umwandlung in </a:t>
              </a:r>
              <a:r>
                <a:rPr lang="de-CH" sz="1100" dirty="0" err="1">
                  <a:solidFill>
                    <a:schemeClr val="tx1"/>
                  </a:solidFill>
                </a:rPr>
                <a:t>STWE</a:t>
              </a:r>
              <a:r>
                <a:rPr lang="de-CH" sz="1100" dirty="0">
                  <a:solidFill>
                    <a:schemeClr val="tx1"/>
                  </a:solidFill>
                </a:rPr>
                <a:t>, Bau durch TU oder </a:t>
              </a:r>
              <a:r>
                <a:rPr lang="de-CH" sz="1100" dirty="0" err="1">
                  <a:solidFill>
                    <a:schemeClr val="tx1"/>
                  </a:solidFill>
                </a:rPr>
                <a:t>GU</a:t>
              </a:r>
              <a:r>
                <a:rPr lang="de-CH" sz="1100" baseline="0" dirty="0">
                  <a:solidFill>
                    <a:schemeClr val="tx1"/>
                  </a:solidFill>
                </a:rPr>
                <a:t>.</a:t>
              </a:r>
              <a:endParaRPr lang="en-GB" sz="1100" baseline="0" dirty="0">
                <a:solidFill>
                  <a:schemeClr val="tx1"/>
                </a:solidFill>
              </a:endParaRPr>
            </a:p>
          </p:txBody>
        </p:sp>
      </p:grpSp>
      <p:grpSp>
        <p:nvGrpSpPr>
          <p:cNvPr id="8" name="Group 7" descr="" title="">
            <a:extLst>
              <a:ext uri="{FF2B5EF4-FFF2-40B4-BE49-F238E27FC236}">
                <a16:creationId xmlns:a16="http://schemas.microsoft.com/office/drawing/2014/main" id="{E870ADC0-FEE1-BA63-D561-CC3BBAE4F2FF}"/>
              </a:ext>
            </a:extLst>
          </p:cNvPr>
          <p:cNvGrpSpPr/>
          <p:nvPr/>
        </p:nvGrpSpPr>
        <p:grpSpPr>
          <a:xfrm>
            <a:off x="1588498" y="3900829"/>
            <a:ext cx="6201073" cy="1012846"/>
            <a:chOff x="822709" y="1565868"/>
            <a:chExt cx="5529678" cy="1012846"/>
          </a:xfrm>
        </p:grpSpPr>
        <p:sp>
          <p:nvSpPr>
            <p:cNvPr id="9" name="Rectangle 8" descr="" title="">
              <a:extLst>
                <a:ext uri="{FF2B5EF4-FFF2-40B4-BE49-F238E27FC236}">
                  <a16:creationId xmlns:a16="http://schemas.microsoft.com/office/drawing/2014/main" id="{570760CE-CED8-2D74-B492-184D96333568}"/>
                </a:ext>
              </a:extLst>
            </p:cNvPr>
            <p:cNvSpPr/>
            <p:nvPr/>
          </p:nvSpPr>
          <p:spPr>
            <a:xfrm>
              <a:off x="822709" y="1565868"/>
              <a:ext cx="1577315" cy="8379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2. Strukturierung</a:t>
              </a:r>
            </a:p>
            <a:p>
              <a:pPr algn="ctr"/>
              <a:r>
                <a:rPr lang="pt-BR" sz="1100" dirty="0">
                  <a:solidFill>
                    <a:schemeClr val="tx1"/>
                  </a:solidFill>
                </a:rPr>
                <a:t>Aufsetzung und Finanzierung des Anlagegefässes</a:t>
              </a:r>
            </a:p>
          </p:txBody>
        </p:sp>
        <p:sp>
          <p:nvSpPr>
            <p:cNvPr id="10" name="Rectangle 9" descr="" title="">
              <a:extLst>
                <a:ext uri="{FF2B5EF4-FFF2-40B4-BE49-F238E27FC236}">
                  <a16:creationId xmlns:a16="http://schemas.microsoft.com/office/drawing/2014/main" id="{EF707E9C-252E-31DF-F46C-79EE63FC640A}"/>
                </a:ext>
              </a:extLst>
            </p:cNvPr>
            <p:cNvSpPr/>
            <p:nvPr/>
          </p:nvSpPr>
          <p:spPr>
            <a:xfrm>
              <a:off x="4417440" y="1571533"/>
              <a:ext cx="1934947" cy="10071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6. Verkauf</a:t>
              </a:r>
              <a:r>
                <a:rPr lang="en-GB" sz="1200" b="1" dirty="0">
                  <a:solidFill>
                    <a:schemeClr val="tx2"/>
                  </a:solidFill>
                </a:rPr>
                <a:t> </a:t>
              </a:r>
            </a:p>
            <a:p>
              <a:pPr algn="ctr"/>
              <a:r>
                <a:rPr lang="pt-BR" sz="1100" dirty="0">
                  <a:solidFill>
                    <a:schemeClr val="tx1"/>
                  </a:solidFill>
                </a:rPr>
                <a:t>Verkauf der STWE-Einheiten / des Anlageobjekts, vor, während oder nach den Phasen 4 und 5</a:t>
              </a:r>
              <a:endParaRPr lang="en-GB" sz="1100" dirty="0">
                <a:solidFill>
                  <a:schemeClr val="tx1"/>
                </a:solidFill>
              </a:endParaRPr>
            </a:p>
          </p:txBody>
        </p:sp>
      </p:grpSp>
      <p:sp>
        <p:nvSpPr>
          <p:cNvPr id="13" name="Freeform 5" descr="" title="">
            <a:extLst>
              <a:ext uri="{FF2B5EF4-FFF2-40B4-BE49-F238E27FC236}">
                <a16:creationId xmlns:a16="http://schemas.microsoft.com/office/drawing/2014/main" id="{AD9EE9EE-94E1-C3E8-74D5-029B1797AC84}"/>
              </a:ext>
            </a:extLst>
          </p:cNvPr>
          <p:cNvSpPr>
            <a:spLocks/>
          </p:cNvSpPr>
          <p:nvPr/>
        </p:nvSpPr>
        <p:spPr bwMode="auto">
          <a:xfrm>
            <a:off x="1241333" y="3149769"/>
            <a:ext cx="1388188" cy="746454"/>
          </a:xfrm>
          <a:custGeom>
            <a:avLst/>
            <a:gdLst>
              <a:gd name="T0" fmla="*/ 233 w 436"/>
              <a:gd name="T1" fmla="*/ 175 h 233"/>
              <a:gd name="T2" fmla="*/ 58 w 436"/>
              <a:gd name="T3" fmla="*/ 0 h 233"/>
              <a:gd name="T4" fmla="*/ 0 w 436"/>
              <a:gd name="T5" fmla="*/ 0 h 233"/>
              <a:gd name="T6" fmla="*/ 68 w 436"/>
              <a:gd name="T7" fmla="*/ 165 h 233"/>
              <a:gd name="T8" fmla="*/ 233 w 436"/>
              <a:gd name="T9" fmla="*/ 233 h 233"/>
              <a:gd name="T10" fmla="*/ 397 w 436"/>
              <a:gd name="T11" fmla="*/ 165 h 233"/>
              <a:gd name="T12" fmla="*/ 436 w 436"/>
              <a:gd name="T13" fmla="*/ 113 h 233"/>
              <a:gd name="T14" fmla="*/ 407 w 436"/>
              <a:gd name="T15" fmla="*/ 0 h 233"/>
              <a:gd name="T16" fmla="*/ 233 w 436"/>
              <a:gd name="T17" fmla="*/ 175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6" h="233">
                <a:moveTo>
                  <a:pt x="233" y="175"/>
                </a:moveTo>
                <a:cubicBezTo>
                  <a:pt x="136" y="175"/>
                  <a:pt x="58" y="97"/>
                  <a:pt x="58" y="0"/>
                </a:cubicBezTo>
                <a:cubicBezTo>
                  <a:pt x="0" y="0"/>
                  <a:pt x="0" y="0"/>
                  <a:pt x="0" y="0"/>
                </a:cubicBezTo>
                <a:cubicBezTo>
                  <a:pt x="0" y="62"/>
                  <a:pt x="24" y="121"/>
                  <a:pt x="68" y="165"/>
                </a:cubicBezTo>
                <a:cubicBezTo>
                  <a:pt x="112" y="209"/>
                  <a:pt x="170" y="233"/>
                  <a:pt x="233" y="233"/>
                </a:cubicBezTo>
                <a:cubicBezTo>
                  <a:pt x="295" y="233"/>
                  <a:pt x="353" y="209"/>
                  <a:pt x="397" y="165"/>
                </a:cubicBezTo>
                <a:cubicBezTo>
                  <a:pt x="413" y="149"/>
                  <a:pt x="426" y="132"/>
                  <a:pt x="436" y="113"/>
                </a:cubicBezTo>
                <a:cubicBezTo>
                  <a:pt x="417" y="79"/>
                  <a:pt x="407" y="40"/>
                  <a:pt x="407" y="0"/>
                </a:cubicBezTo>
                <a:cubicBezTo>
                  <a:pt x="407" y="97"/>
                  <a:pt x="329" y="175"/>
                  <a:pt x="233" y="175"/>
                </a:cubicBezTo>
              </a:path>
            </a:pathLst>
          </a:custGeom>
          <a:solidFill>
            <a:srgbClr val="E0E1E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4" name="Freeform 6" descr="" title="">
            <a:extLst>
              <a:ext uri="{FF2B5EF4-FFF2-40B4-BE49-F238E27FC236}">
                <a16:creationId xmlns:a16="http://schemas.microsoft.com/office/drawing/2014/main" id="{5BE980D7-1718-3010-B87D-41577DD063F4}"/>
              </a:ext>
            </a:extLst>
          </p:cNvPr>
          <p:cNvSpPr>
            <a:spLocks/>
          </p:cNvSpPr>
          <p:nvPr/>
        </p:nvSpPr>
        <p:spPr bwMode="auto">
          <a:xfrm>
            <a:off x="2629521" y="2403315"/>
            <a:ext cx="1300924" cy="746454"/>
          </a:xfrm>
          <a:custGeom>
            <a:avLst/>
            <a:gdLst>
              <a:gd name="T0" fmla="*/ 204 w 408"/>
              <a:gd name="T1" fmla="*/ 59 h 233"/>
              <a:gd name="T2" fmla="*/ 379 w 408"/>
              <a:gd name="T3" fmla="*/ 233 h 233"/>
              <a:gd name="T4" fmla="*/ 408 w 408"/>
              <a:gd name="T5" fmla="*/ 120 h 233"/>
              <a:gd name="T6" fmla="*/ 369 w 408"/>
              <a:gd name="T7" fmla="*/ 69 h 233"/>
              <a:gd name="T8" fmla="*/ 204 w 408"/>
              <a:gd name="T9" fmla="*/ 0 h 233"/>
              <a:gd name="T10" fmla="*/ 39 w 408"/>
              <a:gd name="T11" fmla="*/ 69 h 233"/>
              <a:gd name="T12" fmla="*/ 0 w 408"/>
              <a:gd name="T13" fmla="*/ 120 h 233"/>
              <a:gd name="T14" fmla="*/ 29 w 408"/>
              <a:gd name="T15" fmla="*/ 233 h 233"/>
              <a:gd name="T16" fmla="*/ 204 w 408"/>
              <a:gd name="T17" fmla="*/ 5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8" h="233">
                <a:moveTo>
                  <a:pt x="204" y="59"/>
                </a:moveTo>
                <a:cubicBezTo>
                  <a:pt x="300" y="59"/>
                  <a:pt x="379" y="137"/>
                  <a:pt x="379" y="233"/>
                </a:cubicBezTo>
                <a:cubicBezTo>
                  <a:pt x="379" y="193"/>
                  <a:pt x="389" y="155"/>
                  <a:pt x="408" y="120"/>
                </a:cubicBezTo>
                <a:cubicBezTo>
                  <a:pt x="397" y="102"/>
                  <a:pt x="384" y="84"/>
                  <a:pt x="369" y="69"/>
                </a:cubicBezTo>
                <a:cubicBezTo>
                  <a:pt x="325" y="25"/>
                  <a:pt x="266" y="0"/>
                  <a:pt x="204" y="0"/>
                </a:cubicBezTo>
                <a:cubicBezTo>
                  <a:pt x="142" y="0"/>
                  <a:pt x="83" y="25"/>
                  <a:pt x="39" y="69"/>
                </a:cubicBezTo>
                <a:cubicBezTo>
                  <a:pt x="24" y="84"/>
                  <a:pt x="11" y="102"/>
                  <a:pt x="0" y="120"/>
                </a:cubicBezTo>
                <a:cubicBezTo>
                  <a:pt x="19" y="155"/>
                  <a:pt x="29" y="193"/>
                  <a:pt x="29" y="233"/>
                </a:cubicBezTo>
                <a:cubicBezTo>
                  <a:pt x="29" y="137"/>
                  <a:pt x="108" y="59"/>
                  <a:pt x="204" y="59"/>
                </a:cubicBezTo>
              </a:path>
            </a:pathLst>
          </a:custGeom>
          <a:solidFill>
            <a:srgbClr val="E0E1E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5" name="Freeform 7" descr="" title="">
            <a:extLst>
              <a:ext uri="{FF2B5EF4-FFF2-40B4-BE49-F238E27FC236}">
                <a16:creationId xmlns:a16="http://schemas.microsoft.com/office/drawing/2014/main" id="{CCD180DA-31BE-4D79-24FF-913C1E133382}"/>
              </a:ext>
            </a:extLst>
          </p:cNvPr>
          <p:cNvSpPr>
            <a:spLocks/>
          </p:cNvSpPr>
          <p:nvPr/>
        </p:nvSpPr>
        <p:spPr bwMode="auto">
          <a:xfrm>
            <a:off x="3930445" y="3149769"/>
            <a:ext cx="1296896" cy="746454"/>
          </a:xfrm>
          <a:custGeom>
            <a:avLst/>
            <a:gdLst>
              <a:gd name="T0" fmla="*/ 203 w 407"/>
              <a:gd name="T1" fmla="*/ 175 h 233"/>
              <a:gd name="T2" fmla="*/ 29 w 407"/>
              <a:gd name="T3" fmla="*/ 0 h 233"/>
              <a:gd name="T4" fmla="*/ 0 w 407"/>
              <a:gd name="T5" fmla="*/ 113 h 233"/>
              <a:gd name="T6" fmla="*/ 39 w 407"/>
              <a:gd name="T7" fmla="*/ 165 h 233"/>
              <a:gd name="T8" fmla="*/ 203 w 407"/>
              <a:gd name="T9" fmla="*/ 233 h 233"/>
              <a:gd name="T10" fmla="*/ 368 w 407"/>
              <a:gd name="T11" fmla="*/ 165 h 233"/>
              <a:gd name="T12" fmla="*/ 407 w 407"/>
              <a:gd name="T13" fmla="*/ 113 h 233"/>
              <a:gd name="T14" fmla="*/ 378 w 407"/>
              <a:gd name="T15" fmla="*/ 0 h 233"/>
              <a:gd name="T16" fmla="*/ 203 w 407"/>
              <a:gd name="T17" fmla="*/ 175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233">
                <a:moveTo>
                  <a:pt x="203" y="175"/>
                </a:moveTo>
                <a:cubicBezTo>
                  <a:pt x="107" y="175"/>
                  <a:pt x="29" y="97"/>
                  <a:pt x="29" y="0"/>
                </a:cubicBezTo>
                <a:cubicBezTo>
                  <a:pt x="29" y="40"/>
                  <a:pt x="19" y="79"/>
                  <a:pt x="0" y="113"/>
                </a:cubicBezTo>
                <a:cubicBezTo>
                  <a:pt x="10" y="132"/>
                  <a:pt x="23" y="149"/>
                  <a:pt x="39" y="165"/>
                </a:cubicBezTo>
                <a:cubicBezTo>
                  <a:pt x="83" y="209"/>
                  <a:pt x="141" y="233"/>
                  <a:pt x="203" y="233"/>
                </a:cubicBezTo>
                <a:cubicBezTo>
                  <a:pt x="266" y="233"/>
                  <a:pt x="324" y="209"/>
                  <a:pt x="368" y="165"/>
                </a:cubicBezTo>
                <a:cubicBezTo>
                  <a:pt x="384" y="149"/>
                  <a:pt x="397" y="132"/>
                  <a:pt x="407" y="113"/>
                </a:cubicBezTo>
                <a:cubicBezTo>
                  <a:pt x="388" y="79"/>
                  <a:pt x="378" y="40"/>
                  <a:pt x="378" y="0"/>
                </a:cubicBezTo>
                <a:cubicBezTo>
                  <a:pt x="378" y="97"/>
                  <a:pt x="300" y="175"/>
                  <a:pt x="203" y="175"/>
                </a:cubicBezTo>
              </a:path>
            </a:pathLst>
          </a:custGeom>
          <a:solidFill>
            <a:srgbClr val="E0E1E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6" name="Freeform 8" descr="" title="">
            <a:extLst>
              <a:ext uri="{FF2B5EF4-FFF2-40B4-BE49-F238E27FC236}">
                <a16:creationId xmlns:a16="http://schemas.microsoft.com/office/drawing/2014/main" id="{6FFC6B37-12B3-081E-081C-7E906C9B049D}"/>
              </a:ext>
            </a:extLst>
          </p:cNvPr>
          <p:cNvSpPr>
            <a:spLocks/>
          </p:cNvSpPr>
          <p:nvPr/>
        </p:nvSpPr>
        <p:spPr bwMode="auto">
          <a:xfrm>
            <a:off x="5227341" y="2403315"/>
            <a:ext cx="1299581" cy="746454"/>
          </a:xfrm>
          <a:custGeom>
            <a:avLst/>
            <a:gdLst>
              <a:gd name="T0" fmla="*/ 204 w 408"/>
              <a:gd name="T1" fmla="*/ 59 h 233"/>
              <a:gd name="T2" fmla="*/ 379 w 408"/>
              <a:gd name="T3" fmla="*/ 233 h 233"/>
              <a:gd name="T4" fmla="*/ 408 w 408"/>
              <a:gd name="T5" fmla="*/ 120 h 233"/>
              <a:gd name="T6" fmla="*/ 368 w 408"/>
              <a:gd name="T7" fmla="*/ 69 h 233"/>
              <a:gd name="T8" fmla="*/ 204 w 408"/>
              <a:gd name="T9" fmla="*/ 0 h 233"/>
              <a:gd name="T10" fmla="*/ 39 w 408"/>
              <a:gd name="T11" fmla="*/ 69 h 233"/>
              <a:gd name="T12" fmla="*/ 0 w 408"/>
              <a:gd name="T13" fmla="*/ 120 h 233"/>
              <a:gd name="T14" fmla="*/ 29 w 408"/>
              <a:gd name="T15" fmla="*/ 233 h 233"/>
              <a:gd name="T16" fmla="*/ 204 w 408"/>
              <a:gd name="T17" fmla="*/ 5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8" h="233">
                <a:moveTo>
                  <a:pt x="204" y="59"/>
                </a:moveTo>
                <a:cubicBezTo>
                  <a:pt x="300" y="59"/>
                  <a:pt x="379" y="137"/>
                  <a:pt x="379" y="233"/>
                </a:cubicBezTo>
                <a:cubicBezTo>
                  <a:pt x="379" y="193"/>
                  <a:pt x="389" y="155"/>
                  <a:pt x="408" y="120"/>
                </a:cubicBezTo>
                <a:cubicBezTo>
                  <a:pt x="397" y="102"/>
                  <a:pt x="384" y="84"/>
                  <a:pt x="368" y="69"/>
                </a:cubicBezTo>
                <a:cubicBezTo>
                  <a:pt x="324" y="25"/>
                  <a:pt x="266" y="0"/>
                  <a:pt x="204" y="0"/>
                </a:cubicBezTo>
                <a:cubicBezTo>
                  <a:pt x="142" y="0"/>
                  <a:pt x="83" y="25"/>
                  <a:pt x="39" y="69"/>
                </a:cubicBezTo>
                <a:cubicBezTo>
                  <a:pt x="24" y="84"/>
                  <a:pt x="11" y="102"/>
                  <a:pt x="0" y="120"/>
                </a:cubicBezTo>
                <a:cubicBezTo>
                  <a:pt x="19" y="155"/>
                  <a:pt x="29" y="193"/>
                  <a:pt x="29" y="233"/>
                </a:cubicBezTo>
                <a:cubicBezTo>
                  <a:pt x="29" y="137"/>
                  <a:pt x="108" y="59"/>
                  <a:pt x="204" y="59"/>
                </a:cubicBezTo>
              </a:path>
            </a:pathLst>
          </a:custGeom>
          <a:solidFill>
            <a:srgbClr val="E0E1E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7" name="Freeform 9" descr="" title="">
            <a:extLst>
              <a:ext uri="{FF2B5EF4-FFF2-40B4-BE49-F238E27FC236}">
                <a16:creationId xmlns:a16="http://schemas.microsoft.com/office/drawing/2014/main" id="{6C74FC7C-E1B7-979A-394C-BBDFA0E65E41}"/>
              </a:ext>
            </a:extLst>
          </p:cNvPr>
          <p:cNvSpPr>
            <a:spLocks/>
          </p:cNvSpPr>
          <p:nvPr/>
        </p:nvSpPr>
        <p:spPr bwMode="auto">
          <a:xfrm>
            <a:off x="6526922" y="3149769"/>
            <a:ext cx="1389531" cy="746454"/>
          </a:xfrm>
          <a:custGeom>
            <a:avLst/>
            <a:gdLst>
              <a:gd name="T0" fmla="*/ 203 w 436"/>
              <a:gd name="T1" fmla="*/ 175 h 233"/>
              <a:gd name="T2" fmla="*/ 29 w 436"/>
              <a:gd name="T3" fmla="*/ 0 h 233"/>
              <a:gd name="T4" fmla="*/ 0 w 436"/>
              <a:gd name="T5" fmla="*/ 113 h 233"/>
              <a:gd name="T6" fmla="*/ 39 w 436"/>
              <a:gd name="T7" fmla="*/ 165 h 233"/>
              <a:gd name="T8" fmla="*/ 203 w 436"/>
              <a:gd name="T9" fmla="*/ 233 h 233"/>
              <a:gd name="T10" fmla="*/ 368 w 436"/>
              <a:gd name="T11" fmla="*/ 165 h 233"/>
              <a:gd name="T12" fmla="*/ 436 w 436"/>
              <a:gd name="T13" fmla="*/ 0 h 233"/>
              <a:gd name="T14" fmla="*/ 378 w 436"/>
              <a:gd name="T15" fmla="*/ 0 h 233"/>
              <a:gd name="T16" fmla="*/ 203 w 436"/>
              <a:gd name="T17" fmla="*/ 175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6" h="233">
                <a:moveTo>
                  <a:pt x="203" y="175"/>
                </a:moveTo>
                <a:cubicBezTo>
                  <a:pt x="107" y="175"/>
                  <a:pt x="29" y="97"/>
                  <a:pt x="29" y="0"/>
                </a:cubicBezTo>
                <a:cubicBezTo>
                  <a:pt x="29" y="40"/>
                  <a:pt x="19" y="79"/>
                  <a:pt x="0" y="113"/>
                </a:cubicBezTo>
                <a:cubicBezTo>
                  <a:pt x="10" y="132"/>
                  <a:pt x="23" y="149"/>
                  <a:pt x="39" y="165"/>
                </a:cubicBezTo>
                <a:cubicBezTo>
                  <a:pt x="83" y="209"/>
                  <a:pt x="141" y="233"/>
                  <a:pt x="203" y="233"/>
                </a:cubicBezTo>
                <a:cubicBezTo>
                  <a:pt x="265" y="233"/>
                  <a:pt x="324" y="209"/>
                  <a:pt x="368" y="165"/>
                </a:cubicBezTo>
                <a:cubicBezTo>
                  <a:pt x="412" y="121"/>
                  <a:pt x="436" y="62"/>
                  <a:pt x="436" y="0"/>
                </a:cubicBezTo>
                <a:cubicBezTo>
                  <a:pt x="378" y="0"/>
                  <a:pt x="378" y="0"/>
                  <a:pt x="378" y="0"/>
                </a:cubicBezTo>
                <a:cubicBezTo>
                  <a:pt x="378" y="97"/>
                  <a:pt x="300" y="175"/>
                  <a:pt x="203" y="175"/>
                </a:cubicBezTo>
              </a:path>
            </a:pathLst>
          </a:custGeom>
          <a:solidFill>
            <a:srgbClr val="E0E1E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8" name="Freeform 10" descr="" title="">
            <a:extLst>
              <a:ext uri="{FF2B5EF4-FFF2-40B4-BE49-F238E27FC236}">
                <a16:creationId xmlns:a16="http://schemas.microsoft.com/office/drawing/2014/main" id="{2183C2CE-B746-8F6D-2310-D22F7DA6A398}"/>
              </a:ext>
            </a:extLst>
          </p:cNvPr>
          <p:cNvSpPr>
            <a:spLocks/>
          </p:cNvSpPr>
          <p:nvPr/>
        </p:nvSpPr>
        <p:spPr bwMode="auto">
          <a:xfrm>
            <a:off x="1241333" y="2403315"/>
            <a:ext cx="1480824" cy="746454"/>
          </a:xfrm>
          <a:custGeom>
            <a:avLst/>
            <a:gdLst>
              <a:gd name="T0" fmla="*/ 436 w 465"/>
              <a:gd name="T1" fmla="*/ 120 h 233"/>
              <a:gd name="T2" fmla="*/ 397 w 465"/>
              <a:gd name="T3" fmla="*/ 69 h 233"/>
              <a:gd name="T4" fmla="*/ 233 w 465"/>
              <a:gd name="T5" fmla="*/ 0 h 233"/>
              <a:gd name="T6" fmla="*/ 68 w 465"/>
              <a:gd name="T7" fmla="*/ 69 h 233"/>
              <a:gd name="T8" fmla="*/ 0 w 465"/>
              <a:gd name="T9" fmla="*/ 233 h 233"/>
              <a:gd name="T10" fmla="*/ 58 w 465"/>
              <a:gd name="T11" fmla="*/ 233 h 233"/>
              <a:gd name="T12" fmla="*/ 233 w 465"/>
              <a:gd name="T13" fmla="*/ 59 h 233"/>
              <a:gd name="T14" fmla="*/ 407 w 465"/>
              <a:gd name="T15" fmla="*/ 233 h 233"/>
              <a:gd name="T16" fmla="*/ 465 w 465"/>
              <a:gd name="T17" fmla="*/ 233 h 233"/>
              <a:gd name="T18" fmla="*/ 436 w 465"/>
              <a:gd name="T19" fmla="*/ 12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5" h="233">
                <a:moveTo>
                  <a:pt x="436" y="120"/>
                </a:moveTo>
                <a:cubicBezTo>
                  <a:pt x="426" y="102"/>
                  <a:pt x="413" y="84"/>
                  <a:pt x="397" y="69"/>
                </a:cubicBezTo>
                <a:cubicBezTo>
                  <a:pt x="353" y="25"/>
                  <a:pt x="295" y="0"/>
                  <a:pt x="233" y="0"/>
                </a:cubicBezTo>
                <a:cubicBezTo>
                  <a:pt x="170" y="0"/>
                  <a:pt x="112" y="25"/>
                  <a:pt x="68" y="69"/>
                </a:cubicBezTo>
                <a:cubicBezTo>
                  <a:pt x="24" y="113"/>
                  <a:pt x="0" y="171"/>
                  <a:pt x="0" y="233"/>
                </a:cubicBezTo>
                <a:cubicBezTo>
                  <a:pt x="58" y="233"/>
                  <a:pt x="58" y="233"/>
                  <a:pt x="58" y="233"/>
                </a:cubicBezTo>
                <a:cubicBezTo>
                  <a:pt x="58" y="137"/>
                  <a:pt x="136" y="59"/>
                  <a:pt x="233" y="59"/>
                </a:cubicBezTo>
                <a:cubicBezTo>
                  <a:pt x="329" y="59"/>
                  <a:pt x="407" y="137"/>
                  <a:pt x="407" y="233"/>
                </a:cubicBezTo>
                <a:cubicBezTo>
                  <a:pt x="465" y="233"/>
                  <a:pt x="465" y="233"/>
                  <a:pt x="465" y="233"/>
                </a:cubicBezTo>
                <a:cubicBezTo>
                  <a:pt x="465" y="193"/>
                  <a:pt x="455" y="155"/>
                  <a:pt x="436" y="120"/>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9" name="Freeform 11" descr="" title="">
            <a:extLst>
              <a:ext uri="{FF2B5EF4-FFF2-40B4-BE49-F238E27FC236}">
                <a16:creationId xmlns:a16="http://schemas.microsoft.com/office/drawing/2014/main" id="{274041B8-55D7-5DA7-2A04-DD4D8A65B4FF}"/>
              </a:ext>
            </a:extLst>
          </p:cNvPr>
          <p:cNvSpPr>
            <a:spLocks/>
          </p:cNvSpPr>
          <p:nvPr/>
        </p:nvSpPr>
        <p:spPr bwMode="auto">
          <a:xfrm>
            <a:off x="2538229" y="3149769"/>
            <a:ext cx="1484852" cy="746454"/>
          </a:xfrm>
          <a:custGeom>
            <a:avLst/>
            <a:gdLst>
              <a:gd name="T0" fmla="*/ 408 w 466"/>
              <a:gd name="T1" fmla="*/ 0 h 233"/>
              <a:gd name="T2" fmla="*/ 233 w 466"/>
              <a:gd name="T3" fmla="*/ 175 h 233"/>
              <a:gd name="T4" fmla="*/ 58 w 466"/>
              <a:gd name="T5" fmla="*/ 0 h 233"/>
              <a:gd name="T6" fmla="*/ 0 w 466"/>
              <a:gd name="T7" fmla="*/ 0 h 233"/>
              <a:gd name="T8" fmla="*/ 29 w 466"/>
              <a:gd name="T9" fmla="*/ 113 h 233"/>
              <a:gd name="T10" fmla="*/ 68 w 466"/>
              <a:gd name="T11" fmla="*/ 165 h 233"/>
              <a:gd name="T12" fmla="*/ 233 w 466"/>
              <a:gd name="T13" fmla="*/ 233 h 233"/>
              <a:gd name="T14" fmla="*/ 398 w 466"/>
              <a:gd name="T15" fmla="*/ 165 h 233"/>
              <a:gd name="T16" fmla="*/ 437 w 466"/>
              <a:gd name="T17" fmla="*/ 113 h 233"/>
              <a:gd name="T18" fmla="*/ 466 w 466"/>
              <a:gd name="T19" fmla="*/ 0 h 233"/>
              <a:gd name="T20" fmla="*/ 408 w 466"/>
              <a:gd name="T21" fmla="*/ 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6" h="233">
                <a:moveTo>
                  <a:pt x="408" y="0"/>
                </a:moveTo>
                <a:cubicBezTo>
                  <a:pt x="408" y="97"/>
                  <a:pt x="329" y="175"/>
                  <a:pt x="233" y="175"/>
                </a:cubicBezTo>
                <a:cubicBezTo>
                  <a:pt x="137" y="175"/>
                  <a:pt x="58" y="97"/>
                  <a:pt x="58" y="0"/>
                </a:cubicBezTo>
                <a:cubicBezTo>
                  <a:pt x="0" y="0"/>
                  <a:pt x="0" y="0"/>
                  <a:pt x="0" y="0"/>
                </a:cubicBezTo>
                <a:cubicBezTo>
                  <a:pt x="0" y="40"/>
                  <a:pt x="10" y="79"/>
                  <a:pt x="29" y="113"/>
                </a:cubicBezTo>
                <a:cubicBezTo>
                  <a:pt x="40" y="132"/>
                  <a:pt x="53" y="149"/>
                  <a:pt x="68" y="165"/>
                </a:cubicBezTo>
                <a:cubicBezTo>
                  <a:pt x="112" y="209"/>
                  <a:pt x="171" y="233"/>
                  <a:pt x="233" y="233"/>
                </a:cubicBezTo>
                <a:cubicBezTo>
                  <a:pt x="295" y="233"/>
                  <a:pt x="354" y="209"/>
                  <a:pt x="398" y="165"/>
                </a:cubicBezTo>
                <a:cubicBezTo>
                  <a:pt x="413" y="149"/>
                  <a:pt x="426" y="132"/>
                  <a:pt x="437" y="113"/>
                </a:cubicBezTo>
                <a:cubicBezTo>
                  <a:pt x="456" y="79"/>
                  <a:pt x="466" y="40"/>
                  <a:pt x="466" y="0"/>
                </a:cubicBezTo>
                <a:lnTo>
                  <a:pt x="408"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20" name="Freeform 12" descr="" title="">
            <a:extLst>
              <a:ext uri="{FF2B5EF4-FFF2-40B4-BE49-F238E27FC236}">
                <a16:creationId xmlns:a16="http://schemas.microsoft.com/office/drawing/2014/main" id="{BD155D27-BCAA-0515-EC2F-5E3D134D4A88}"/>
              </a:ext>
            </a:extLst>
          </p:cNvPr>
          <p:cNvSpPr>
            <a:spLocks/>
          </p:cNvSpPr>
          <p:nvPr/>
        </p:nvSpPr>
        <p:spPr bwMode="auto">
          <a:xfrm>
            <a:off x="3835124" y="2403315"/>
            <a:ext cx="1484852" cy="746454"/>
          </a:xfrm>
          <a:custGeom>
            <a:avLst/>
            <a:gdLst>
              <a:gd name="T0" fmla="*/ 437 w 466"/>
              <a:gd name="T1" fmla="*/ 120 h 233"/>
              <a:gd name="T2" fmla="*/ 398 w 466"/>
              <a:gd name="T3" fmla="*/ 69 h 233"/>
              <a:gd name="T4" fmla="*/ 233 w 466"/>
              <a:gd name="T5" fmla="*/ 0 h 233"/>
              <a:gd name="T6" fmla="*/ 69 w 466"/>
              <a:gd name="T7" fmla="*/ 69 h 233"/>
              <a:gd name="T8" fmla="*/ 30 w 466"/>
              <a:gd name="T9" fmla="*/ 120 h 233"/>
              <a:gd name="T10" fmla="*/ 0 w 466"/>
              <a:gd name="T11" fmla="*/ 233 h 233"/>
              <a:gd name="T12" fmla="*/ 59 w 466"/>
              <a:gd name="T13" fmla="*/ 233 h 233"/>
              <a:gd name="T14" fmla="*/ 233 w 466"/>
              <a:gd name="T15" fmla="*/ 59 h 233"/>
              <a:gd name="T16" fmla="*/ 408 w 466"/>
              <a:gd name="T17" fmla="*/ 233 h 233"/>
              <a:gd name="T18" fmla="*/ 466 w 466"/>
              <a:gd name="T19" fmla="*/ 233 h 233"/>
              <a:gd name="T20" fmla="*/ 437 w 466"/>
              <a:gd name="T21" fmla="*/ 12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6" h="233">
                <a:moveTo>
                  <a:pt x="437" y="120"/>
                </a:moveTo>
                <a:cubicBezTo>
                  <a:pt x="427" y="102"/>
                  <a:pt x="413" y="84"/>
                  <a:pt x="398" y="69"/>
                </a:cubicBezTo>
                <a:cubicBezTo>
                  <a:pt x="354" y="25"/>
                  <a:pt x="295" y="0"/>
                  <a:pt x="233" y="0"/>
                </a:cubicBezTo>
                <a:cubicBezTo>
                  <a:pt x="171" y="0"/>
                  <a:pt x="113" y="25"/>
                  <a:pt x="69" y="69"/>
                </a:cubicBezTo>
                <a:cubicBezTo>
                  <a:pt x="53" y="84"/>
                  <a:pt x="40" y="102"/>
                  <a:pt x="30" y="120"/>
                </a:cubicBezTo>
                <a:cubicBezTo>
                  <a:pt x="11" y="155"/>
                  <a:pt x="0" y="193"/>
                  <a:pt x="0" y="233"/>
                </a:cubicBezTo>
                <a:cubicBezTo>
                  <a:pt x="59" y="233"/>
                  <a:pt x="59" y="233"/>
                  <a:pt x="59" y="233"/>
                </a:cubicBezTo>
                <a:cubicBezTo>
                  <a:pt x="59" y="137"/>
                  <a:pt x="137" y="59"/>
                  <a:pt x="233" y="59"/>
                </a:cubicBezTo>
                <a:cubicBezTo>
                  <a:pt x="330" y="59"/>
                  <a:pt x="408" y="137"/>
                  <a:pt x="408" y="233"/>
                </a:cubicBezTo>
                <a:cubicBezTo>
                  <a:pt x="466" y="233"/>
                  <a:pt x="466" y="233"/>
                  <a:pt x="466" y="233"/>
                </a:cubicBezTo>
                <a:cubicBezTo>
                  <a:pt x="466" y="193"/>
                  <a:pt x="456" y="155"/>
                  <a:pt x="437" y="120"/>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21" name="Freeform 13" descr="" title="">
            <a:extLst>
              <a:ext uri="{FF2B5EF4-FFF2-40B4-BE49-F238E27FC236}">
                <a16:creationId xmlns:a16="http://schemas.microsoft.com/office/drawing/2014/main" id="{79269B34-1028-F2EA-444B-B1F23A327AD9}"/>
              </a:ext>
            </a:extLst>
          </p:cNvPr>
          <p:cNvSpPr>
            <a:spLocks/>
          </p:cNvSpPr>
          <p:nvPr/>
        </p:nvSpPr>
        <p:spPr bwMode="auto">
          <a:xfrm>
            <a:off x="6434286" y="2403315"/>
            <a:ext cx="1482166" cy="746454"/>
          </a:xfrm>
          <a:custGeom>
            <a:avLst/>
            <a:gdLst>
              <a:gd name="T0" fmla="*/ 397 w 465"/>
              <a:gd name="T1" fmla="*/ 69 h 233"/>
              <a:gd name="T2" fmla="*/ 232 w 465"/>
              <a:gd name="T3" fmla="*/ 0 h 233"/>
              <a:gd name="T4" fmla="*/ 68 w 465"/>
              <a:gd name="T5" fmla="*/ 69 h 233"/>
              <a:gd name="T6" fmla="*/ 29 w 465"/>
              <a:gd name="T7" fmla="*/ 120 h 233"/>
              <a:gd name="T8" fmla="*/ 0 w 465"/>
              <a:gd name="T9" fmla="*/ 233 h 233"/>
              <a:gd name="T10" fmla="*/ 58 w 465"/>
              <a:gd name="T11" fmla="*/ 233 h 233"/>
              <a:gd name="T12" fmla="*/ 232 w 465"/>
              <a:gd name="T13" fmla="*/ 59 h 233"/>
              <a:gd name="T14" fmla="*/ 407 w 465"/>
              <a:gd name="T15" fmla="*/ 233 h 233"/>
              <a:gd name="T16" fmla="*/ 465 w 465"/>
              <a:gd name="T17" fmla="*/ 233 h 233"/>
              <a:gd name="T18" fmla="*/ 397 w 465"/>
              <a:gd name="T19" fmla="*/ 6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5" h="233">
                <a:moveTo>
                  <a:pt x="397" y="69"/>
                </a:moveTo>
                <a:cubicBezTo>
                  <a:pt x="353" y="25"/>
                  <a:pt x="294" y="0"/>
                  <a:pt x="232" y="0"/>
                </a:cubicBezTo>
                <a:cubicBezTo>
                  <a:pt x="170" y="0"/>
                  <a:pt x="112" y="25"/>
                  <a:pt x="68" y="69"/>
                </a:cubicBezTo>
                <a:cubicBezTo>
                  <a:pt x="52" y="84"/>
                  <a:pt x="39" y="102"/>
                  <a:pt x="29" y="120"/>
                </a:cubicBezTo>
                <a:cubicBezTo>
                  <a:pt x="10" y="155"/>
                  <a:pt x="0" y="193"/>
                  <a:pt x="0" y="233"/>
                </a:cubicBezTo>
                <a:cubicBezTo>
                  <a:pt x="58" y="233"/>
                  <a:pt x="58" y="233"/>
                  <a:pt x="58" y="233"/>
                </a:cubicBezTo>
                <a:cubicBezTo>
                  <a:pt x="58" y="137"/>
                  <a:pt x="136" y="59"/>
                  <a:pt x="232" y="59"/>
                </a:cubicBezTo>
                <a:cubicBezTo>
                  <a:pt x="329" y="59"/>
                  <a:pt x="407" y="137"/>
                  <a:pt x="407" y="233"/>
                </a:cubicBezTo>
                <a:cubicBezTo>
                  <a:pt x="465" y="233"/>
                  <a:pt x="465" y="233"/>
                  <a:pt x="465" y="233"/>
                </a:cubicBezTo>
                <a:cubicBezTo>
                  <a:pt x="465" y="171"/>
                  <a:pt x="441" y="113"/>
                  <a:pt x="397" y="69"/>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22" name="Freeform 14" descr="" title="">
            <a:extLst>
              <a:ext uri="{FF2B5EF4-FFF2-40B4-BE49-F238E27FC236}">
                <a16:creationId xmlns:a16="http://schemas.microsoft.com/office/drawing/2014/main" id="{2DFF8C01-74FE-BF5C-81C9-45A99BA59147}"/>
              </a:ext>
            </a:extLst>
          </p:cNvPr>
          <p:cNvSpPr>
            <a:spLocks/>
          </p:cNvSpPr>
          <p:nvPr/>
        </p:nvSpPr>
        <p:spPr bwMode="auto">
          <a:xfrm>
            <a:off x="5134705" y="3149769"/>
            <a:ext cx="1484852" cy="746454"/>
          </a:xfrm>
          <a:custGeom>
            <a:avLst/>
            <a:gdLst>
              <a:gd name="T0" fmla="*/ 408 w 466"/>
              <a:gd name="T1" fmla="*/ 0 h 233"/>
              <a:gd name="T2" fmla="*/ 233 w 466"/>
              <a:gd name="T3" fmla="*/ 175 h 233"/>
              <a:gd name="T4" fmla="*/ 58 w 466"/>
              <a:gd name="T5" fmla="*/ 0 h 233"/>
              <a:gd name="T6" fmla="*/ 0 w 466"/>
              <a:gd name="T7" fmla="*/ 0 h 233"/>
              <a:gd name="T8" fmla="*/ 29 w 466"/>
              <a:gd name="T9" fmla="*/ 113 h 233"/>
              <a:gd name="T10" fmla="*/ 68 w 466"/>
              <a:gd name="T11" fmla="*/ 165 h 233"/>
              <a:gd name="T12" fmla="*/ 233 w 466"/>
              <a:gd name="T13" fmla="*/ 233 h 233"/>
              <a:gd name="T14" fmla="*/ 397 w 466"/>
              <a:gd name="T15" fmla="*/ 165 h 233"/>
              <a:gd name="T16" fmla="*/ 437 w 466"/>
              <a:gd name="T17" fmla="*/ 113 h 233"/>
              <a:gd name="T18" fmla="*/ 466 w 466"/>
              <a:gd name="T19" fmla="*/ 0 h 233"/>
              <a:gd name="T20" fmla="*/ 408 w 466"/>
              <a:gd name="T21" fmla="*/ 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6" h="233">
                <a:moveTo>
                  <a:pt x="408" y="0"/>
                </a:moveTo>
                <a:cubicBezTo>
                  <a:pt x="408" y="97"/>
                  <a:pt x="329" y="175"/>
                  <a:pt x="233" y="175"/>
                </a:cubicBezTo>
                <a:cubicBezTo>
                  <a:pt x="137" y="175"/>
                  <a:pt x="58" y="97"/>
                  <a:pt x="58" y="0"/>
                </a:cubicBezTo>
                <a:cubicBezTo>
                  <a:pt x="0" y="0"/>
                  <a:pt x="0" y="0"/>
                  <a:pt x="0" y="0"/>
                </a:cubicBezTo>
                <a:cubicBezTo>
                  <a:pt x="0" y="40"/>
                  <a:pt x="10" y="79"/>
                  <a:pt x="29" y="113"/>
                </a:cubicBezTo>
                <a:cubicBezTo>
                  <a:pt x="40" y="132"/>
                  <a:pt x="53" y="149"/>
                  <a:pt x="68" y="165"/>
                </a:cubicBezTo>
                <a:cubicBezTo>
                  <a:pt x="112" y="209"/>
                  <a:pt x="171" y="233"/>
                  <a:pt x="233" y="233"/>
                </a:cubicBezTo>
                <a:cubicBezTo>
                  <a:pt x="295" y="233"/>
                  <a:pt x="353" y="209"/>
                  <a:pt x="397" y="165"/>
                </a:cubicBezTo>
                <a:cubicBezTo>
                  <a:pt x="413" y="149"/>
                  <a:pt x="426" y="132"/>
                  <a:pt x="437" y="113"/>
                </a:cubicBezTo>
                <a:cubicBezTo>
                  <a:pt x="456" y="79"/>
                  <a:pt x="466" y="40"/>
                  <a:pt x="466" y="0"/>
                </a:cubicBezTo>
                <a:lnTo>
                  <a:pt x="408"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GB" dirty="0"/>
          </a:p>
        </p:txBody>
      </p:sp>
      <p:grpSp>
        <p:nvGrpSpPr>
          <p:cNvPr id="83" name="Group 82" descr="" title="">
            <a:extLst>
              <a:ext uri="{FF2B5EF4-FFF2-40B4-BE49-F238E27FC236}">
                <a16:creationId xmlns:a16="http://schemas.microsoft.com/office/drawing/2014/main" id="{87F4C7C3-4697-FDFD-45E7-4C70AECB1FE9}"/>
              </a:ext>
            </a:extLst>
          </p:cNvPr>
          <p:cNvGrpSpPr/>
          <p:nvPr/>
        </p:nvGrpSpPr>
        <p:grpSpPr>
          <a:xfrm>
            <a:off x="1753030" y="2912584"/>
            <a:ext cx="408008" cy="458668"/>
            <a:chOff x="2722563" y="3738563"/>
            <a:chExt cx="473075" cy="531813"/>
          </a:xfrm>
        </p:grpSpPr>
        <p:sp>
          <p:nvSpPr>
            <p:cNvPr id="84" name="Freeform 67" descr="" title="">
              <a:extLst>
                <a:ext uri="{FF2B5EF4-FFF2-40B4-BE49-F238E27FC236}">
                  <a16:creationId xmlns:a16="http://schemas.microsoft.com/office/drawing/2014/main" id="{BC88C320-FB0A-BB53-E4B0-751B1B7B11E2}"/>
                </a:ext>
              </a:extLst>
            </p:cNvPr>
            <p:cNvSpPr>
              <a:spLocks noEditPoints="1"/>
            </p:cNvSpPr>
            <p:nvPr/>
          </p:nvSpPr>
          <p:spPr bwMode="auto">
            <a:xfrm>
              <a:off x="2836863" y="3738563"/>
              <a:ext cx="358775" cy="368300"/>
            </a:xfrm>
            <a:custGeom>
              <a:avLst/>
              <a:gdLst>
                <a:gd name="T0" fmla="*/ 54 w 113"/>
                <a:gd name="T1" fmla="*/ 101 h 116"/>
                <a:gd name="T2" fmla="*/ 16 w 113"/>
                <a:gd name="T3" fmla="*/ 102 h 116"/>
                <a:gd name="T4" fmla="*/ 36 w 113"/>
                <a:gd name="T5" fmla="*/ 96 h 116"/>
                <a:gd name="T6" fmla="*/ 89 w 113"/>
                <a:gd name="T7" fmla="*/ 51 h 116"/>
                <a:gd name="T8" fmla="*/ 89 w 113"/>
                <a:gd name="T9" fmla="*/ 28 h 116"/>
                <a:gd name="T10" fmla="*/ 66 w 113"/>
                <a:gd name="T11" fmla="*/ 28 h 116"/>
                <a:gd name="T12" fmla="*/ 18 w 113"/>
                <a:gd name="T13" fmla="*/ 64 h 116"/>
                <a:gd name="T14" fmla="*/ 15 w 113"/>
                <a:gd name="T15" fmla="*/ 62 h 116"/>
                <a:gd name="T16" fmla="*/ 98 w 113"/>
                <a:gd name="T17" fmla="*/ 18 h 116"/>
                <a:gd name="T18" fmla="*/ 98 w 113"/>
                <a:gd name="T19" fmla="*/ 57 h 116"/>
                <a:gd name="T20" fmla="*/ 15 w 113"/>
                <a:gd name="T21" fmla="*/ 102 h 116"/>
                <a:gd name="T22" fmla="*/ 15 w 113"/>
                <a:gd name="T23" fmla="*/ 102 h 116"/>
                <a:gd name="T24" fmla="*/ 47 w 113"/>
                <a:gd name="T25" fmla="*/ 83 h 116"/>
                <a:gd name="T26" fmla="*/ 30 w 113"/>
                <a:gd name="T27" fmla="*/ 87 h 116"/>
                <a:gd name="T28" fmla="*/ 62 w 113"/>
                <a:gd name="T29" fmla="*/ 68 h 116"/>
                <a:gd name="T30" fmla="*/ 62 w 113"/>
                <a:gd name="T31" fmla="*/ 68 h 116"/>
                <a:gd name="T32" fmla="*/ 49 w 113"/>
                <a:gd name="T33" fmla="*/ 55 h 116"/>
                <a:gd name="T34" fmla="*/ 84 w 113"/>
                <a:gd name="T35" fmla="*/ 33 h 116"/>
                <a:gd name="T36" fmla="*/ 84 w 113"/>
                <a:gd name="T37" fmla="*/ 46 h 116"/>
                <a:gd name="T38" fmla="*/ 49 w 113"/>
                <a:gd name="T39" fmla="*/ 55 h 116"/>
                <a:gd name="T40" fmla="*/ 54 w 113"/>
                <a:gd name="T41" fmla="*/ 14 h 116"/>
                <a:gd name="T42" fmla="*/ 0 w 113"/>
                <a:gd name="T43" fmla="*/ 81 h 116"/>
                <a:gd name="T44" fmla="*/ 23 w 113"/>
                <a:gd name="T45" fmla="*/ 64 h 116"/>
                <a:gd name="T46" fmla="*/ 41 w 113"/>
                <a:gd name="T47" fmla="*/ 61 h 116"/>
                <a:gd name="T48" fmla="*/ 61 w 113"/>
                <a:gd name="T49" fmla="*/ 69 h 116"/>
                <a:gd name="T50" fmla="*/ 41 w 113"/>
                <a:gd name="T51" fmla="*/ 74 h 116"/>
                <a:gd name="T52" fmla="*/ 32 w 113"/>
                <a:gd name="T53" fmla="*/ 78 h 116"/>
                <a:gd name="T54" fmla="*/ 11 w 113"/>
                <a:gd name="T55" fmla="*/ 106 h 116"/>
                <a:gd name="T56" fmla="*/ 33 w 113"/>
                <a:gd name="T57" fmla="*/ 116 h 116"/>
                <a:gd name="T58" fmla="*/ 59 w 113"/>
                <a:gd name="T59" fmla="*/ 106 h 116"/>
                <a:gd name="T60" fmla="*/ 76 w 113"/>
                <a:gd name="T61" fmla="*/ 89 h 116"/>
                <a:gd name="T62" fmla="*/ 113 w 113"/>
                <a:gd name="T63" fmla="*/ 3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3" h="116">
                  <a:moveTo>
                    <a:pt x="98" y="57"/>
                  </a:moveTo>
                  <a:cubicBezTo>
                    <a:pt x="54" y="101"/>
                    <a:pt x="54" y="101"/>
                    <a:pt x="54" y="101"/>
                  </a:cubicBezTo>
                  <a:cubicBezTo>
                    <a:pt x="49" y="106"/>
                    <a:pt x="43" y="109"/>
                    <a:pt x="36" y="109"/>
                  </a:cubicBezTo>
                  <a:cubicBezTo>
                    <a:pt x="28" y="109"/>
                    <a:pt x="21" y="107"/>
                    <a:pt x="16" y="102"/>
                  </a:cubicBezTo>
                  <a:cubicBezTo>
                    <a:pt x="25" y="92"/>
                    <a:pt x="25" y="92"/>
                    <a:pt x="25" y="92"/>
                  </a:cubicBezTo>
                  <a:cubicBezTo>
                    <a:pt x="28" y="95"/>
                    <a:pt x="32" y="96"/>
                    <a:pt x="36" y="96"/>
                  </a:cubicBezTo>
                  <a:cubicBezTo>
                    <a:pt x="41" y="96"/>
                    <a:pt x="45" y="95"/>
                    <a:pt x="48" y="92"/>
                  </a:cubicBezTo>
                  <a:cubicBezTo>
                    <a:pt x="89" y="51"/>
                    <a:pt x="89" y="51"/>
                    <a:pt x="89" y="51"/>
                  </a:cubicBezTo>
                  <a:cubicBezTo>
                    <a:pt x="92" y="48"/>
                    <a:pt x="93" y="44"/>
                    <a:pt x="93" y="39"/>
                  </a:cubicBezTo>
                  <a:cubicBezTo>
                    <a:pt x="93" y="35"/>
                    <a:pt x="92" y="31"/>
                    <a:pt x="89" y="28"/>
                  </a:cubicBezTo>
                  <a:cubicBezTo>
                    <a:pt x="86" y="25"/>
                    <a:pt x="81" y="23"/>
                    <a:pt x="77" y="23"/>
                  </a:cubicBezTo>
                  <a:cubicBezTo>
                    <a:pt x="73" y="23"/>
                    <a:pt x="69" y="25"/>
                    <a:pt x="66" y="28"/>
                  </a:cubicBezTo>
                  <a:cubicBezTo>
                    <a:pt x="39" y="54"/>
                    <a:pt x="39" y="54"/>
                    <a:pt x="39" y="54"/>
                  </a:cubicBezTo>
                  <a:cubicBezTo>
                    <a:pt x="31" y="55"/>
                    <a:pt x="24" y="58"/>
                    <a:pt x="18" y="64"/>
                  </a:cubicBezTo>
                  <a:cubicBezTo>
                    <a:pt x="9" y="73"/>
                    <a:pt x="9" y="73"/>
                    <a:pt x="9" y="73"/>
                  </a:cubicBezTo>
                  <a:cubicBezTo>
                    <a:pt x="10" y="69"/>
                    <a:pt x="12" y="65"/>
                    <a:pt x="15" y="62"/>
                  </a:cubicBezTo>
                  <a:cubicBezTo>
                    <a:pt x="59" y="18"/>
                    <a:pt x="59" y="18"/>
                    <a:pt x="59" y="18"/>
                  </a:cubicBezTo>
                  <a:cubicBezTo>
                    <a:pt x="70" y="8"/>
                    <a:pt x="87" y="8"/>
                    <a:pt x="98" y="18"/>
                  </a:cubicBezTo>
                  <a:cubicBezTo>
                    <a:pt x="103" y="24"/>
                    <a:pt x="106" y="31"/>
                    <a:pt x="106" y="38"/>
                  </a:cubicBezTo>
                  <a:cubicBezTo>
                    <a:pt x="106" y="45"/>
                    <a:pt x="103" y="52"/>
                    <a:pt x="98" y="57"/>
                  </a:cubicBezTo>
                  <a:moveTo>
                    <a:pt x="15" y="102"/>
                  </a:moveTo>
                  <a:cubicBezTo>
                    <a:pt x="15" y="102"/>
                    <a:pt x="15" y="102"/>
                    <a:pt x="15" y="102"/>
                  </a:cubicBezTo>
                  <a:cubicBezTo>
                    <a:pt x="15" y="102"/>
                    <a:pt x="15" y="102"/>
                    <a:pt x="15" y="102"/>
                  </a:cubicBezTo>
                  <a:cubicBezTo>
                    <a:pt x="15" y="102"/>
                    <a:pt x="15" y="102"/>
                    <a:pt x="15" y="102"/>
                  </a:cubicBezTo>
                  <a:close/>
                  <a:moveTo>
                    <a:pt x="34" y="83"/>
                  </a:moveTo>
                  <a:cubicBezTo>
                    <a:pt x="37" y="80"/>
                    <a:pt x="43" y="80"/>
                    <a:pt x="47" y="83"/>
                  </a:cubicBezTo>
                  <a:cubicBezTo>
                    <a:pt x="43" y="87"/>
                    <a:pt x="43" y="87"/>
                    <a:pt x="43" y="87"/>
                  </a:cubicBezTo>
                  <a:cubicBezTo>
                    <a:pt x="39" y="90"/>
                    <a:pt x="34" y="90"/>
                    <a:pt x="30" y="87"/>
                  </a:cubicBezTo>
                  <a:lnTo>
                    <a:pt x="34" y="83"/>
                  </a:lnTo>
                  <a:close/>
                  <a:moveTo>
                    <a:pt x="62" y="68"/>
                  </a:moveTo>
                  <a:cubicBezTo>
                    <a:pt x="62" y="68"/>
                    <a:pt x="62" y="68"/>
                    <a:pt x="62" y="68"/>
                  </a:cubicBezTo>
                  <a:cubicBezTo>
                    <a:pt x="62" y="68"/>
                    <a:pt x="62" y="68"/>
                    <a:pt x="62" y="68"/>
                  </a:cubicBezTo>
                  <a:cubicBezTo>
                    <a:pt x="62" y="68"/>
                    <a:pt x="62" y="68"/>
                    <a:pt x="62" y="68"/>
                  </a:cubicBezTo>
                  <a:close/>
                  <a:moveTo>
                    <a:pt x="49" y="55"/>
                  </a:moveTo>
                  <a:cubicBezTo>
                    <a:pt x="71" y="33"/>
                    <a:pt x="71" y="33"/>
                    <a:pt x="71" y="33"/>
                  </a:cubicBezTo>
                  <a:cubicBezTo>
                    <a:pt x="74" y="29"/>
                    <a:pt x="80" y="29"/>
                    <a:pt x="84" y="33"/>
                  </a:cubicBezTo>
                  <a:cubicBezTo>
                    <a:pt x="85" y="35"/>
                    <a:pt x="86" y="37"/>
                    <a:pt x="86" y="39"/>
                  </a:cubicBezTo>
                  <a:cubicBezTo>
                    <a:pt x="86" y="42"/>
                    <a:pt x="85" y="44"/>
                    <a:pt x="84" y="46"/>
                  </a:cubicBezTo>
                  <a:cubicBezTo>
                    <a:pt x="66" y="64"/>
                    <a:pt x="66" y="64"/>
                    <a:pt x="66" y="64"/>
                  </a:cubicBezTo>
                  <a:cubicBezTo>
                    <a:pt x="61" y="59"/>
                    <a:pt x="55" y="56"/>
                    <a:pt x="49" y="55"/>
                  </a:cubicBezTo>
                  <a:moveTo>
                    <a:pt x="103" y="14"/>
                  </a:moveTo>
                  <a:cubicBezTo>
                    <a:pt x="90" y="0"/>
                    <a:pt x="68" y="0"/>
                    <a:pt x="54" y="14"/>
                  </a:cubicBezTo>
                  <a:cubicBezTo>
                    <a:pt x="10" y="57"/>
                    <a:pt x="10" y="57"/>
                    <a:pt x="10" y="57"/>
                  </a:cubicBezTo>
                  <a:cubicBezTo>
                    <a:pt x="4" y="64"/>
                    <a:pt x="1" y="72"/>
                    <a:pt x="0" y="81"/>
                  </a:cubicBezTo>
                  <a:cubicBezTo>
                    <a:pt x="2" y="85"/>
                    <a:pt x="2" y="85"/>
                    <a:pt x="2" y="85"/>
                  </a:cubicBezTo>
                  <a:cubicBezTo>
                    <a:pt x="23" y="64"/>
                    <a:pt x="23" y="64"/>
                    <a:pt x="23" y="64"/>
                  </a:cubicBezTo>
                  <a:cubicBezTo>
                    <a:pt x="25" y="67"/>
                    <a:pt x="25" y="67"/>
                    <a:pt x="25" y="67"/>
                  </a:cubicBezTo>
                  <a:cubicBezTo>
                    <a:pt x="29" y="63"/>
                    <a:pt x="35" y="61"/>
                    <a:pt x="41" y="61"/>
                  </a:cubicBezTo>
                  <a:cubicBezTo>
                    <a:pt x="42" y="61"/>
                    <a:pt x="42" y="61"/>
                    <a:pt x="42" y="61"/>
                  </a:cubicBezTo>
                  <a:cubicBezTo>
                    <a:pt x="49" y="61"/>
                    <a:pt x="56" y="64"/>
                    <a:pt x="61" y="69"/>
                  </a:cubicBezTo>
                  <a:cubicBezTo>
                    <a:pt x="52" y="78"/>
                    <a:pt x="52" y="78"/>
                    <a:pt x="52" y="78"/>
                  </a:cubicBezTo>
                  <a:cubicBezTo>
                    <a:pt x="49" y="75"/>
                    <a:pt x="45" y="74"/>
                    <a:pt x="41" y="74"/>
                  </a:cubicBezTo>
                  <a:cubicBezTo>
                    <a:pt x="37" y="74"/>
                    <a:pt x="34" y="75"/>
                    <a:pt x="31" y="77"/>
                  </a:cubicBezTo>
                  <a:cubicBezTo>
                    <a:pt x="32" y="78"/>
                    <a:pt x="32" y="78"/>
                    <a:pt x="32" y="78"/>
                  </a:cubicBezTo>
                  <a:cubicBezTo>
                    <a:pt x="9" y="103"/>
                    <a:pt x="9" y="103"/>
                    <a:pt x="9" y="103"/>
                  </a:cubicBezTo>
                  <a:cubicBezTo>
                    <a:pt x="11" y="106"/>
                    <a:pt x="11" y="106"/>
                    <a:pt x="11" y="106"/>
                  </a:cubicBezTo>
                  <a:cubicBezTo>
                    <a:pt x="16" y="111"/>
                    <a:pt x="22" y="114"/>
                    <a:pt x="28" y="115"/>
                  </a:cubicBezTo>
                  <a:cubicBezTo>
                    <a:pt x="28" y="115"/>
                    <a:pt x="30" y="116"/>
                    <a:pt x="33" y="116"/>
                  </a:cubicBezTo>
                  <a:cubicBezTo>
                    <a:pt x="36" y="116"/>
                    <a:pt x="37" y="116"/>
                    <a:pt x="37" y="116"/>
                  </a:cubicBezTo>
                  <a:cubicBezTo>
                    <a:pt x="46" y="115"/>
                    <a:pt x="53" y="112"/>
                    <a:pt x="59" y="106"/>
                  </a:cubicBezTo>
                  <a:cubicBezTo>
                    <a:pt x="68" y="97"/>
                    <a:pt x="68" y="97"/>
                    <a:pt x="68" y="97"/>
                  </a:cubicBezTo>
                  <a:cubicBezTo>
                    <a:pt x="76" y="89"/>
                    <a:pt x="76" y="89"/>
                    <a:pt x="76" y="89"/>
                  </a:cubicBezTo>
                  <a:cubicBezTo>
                    <a:pt x="103" y="62"/>
                    <a:pt x="103" y="62"/>
                    <a:pt x="103" y="62"/>
                  </a:cubicBezTo>
                  <a:cubicBezTo>
                    <a:pt x="109" y="56"/>
                    <a:pt x="113" y="47"/>
                    <a:pt x="113" y="38"/>
                  </a:cubicBezTo>
                  <a:cubicBezTo>
                    <a:pt x="113" y="29"/>
                    <a:pt x="109" y="20"/>
                    <a:pt x="103" y="14"/>
                  </a:cubicBezTo>
                </a:path>
              </a:pathLst>
            </a:custGeom>
            <a:solidFill>
              <a:srgbClr val="000000"/>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85" name="Freeform 68" descr="" title="">
              <a:extLst>
                <a:ext uri="{FF2B5EF4-FFF2-40B4-BE49-F238E27FC236}">
                  <a16:creationId xmlns:a16="http://schemas.microsoft.com/office/drawing/2014/main" id="{6E69E998-7F31-0045-8F87-0F958B9D6462}"/>
                </a:ext>
              </a:extLst>
            </p:cNvPr>
            <p:cNvSpPr>
              <a:spLocks/>
            </p:cNvSpPr>
            <p:nvPr/>
          </p:nvSpPr>
          <p:spPr bwMode="auto">
            <a:xfrm>
              <a:off x="2786063" y="3973513"/>
              <a:ext cx="215900" cy="231775"/>
            </a:xfrm>
            <a:custGeom>
              <a:avLst/>
              <a:gdLst>
                <a:gd name="T0" fmla="*/ 50 w 68"/>
                <a:gd name="T1" fmla="*/ 9 h 73"/>
                <a:gd name="T2" fmla="*/ 63 w 68"/>
                <a:gd name="T3" fmla="*/ 9 h 73"/>
                <a:gd name="T4" fmla="*/ 68 w 68"/>
                <a:gd name="T5" fmla="*/ 4 h 73"/>
                <a:gd name="T6" fmla="*/ 57 w 68"/>
                <a:gd name="T7" fmla="*/ 0 h 73"/>
                <a:gd name="T8" fmla="*/ 45 w 68"/>
                <a:gd name="T9" fmla="*/ 4 h 73"/>
                <a:gd name="T10" fmla="*/ 4 w 68"/>
                <a:gd name="T11" fmla="*/ 45 h 73"/>
                <a:gd name="T12" fmla="*/ 0 w 68"/>
                <a:gd name="T13" fmla="*/ 57 h 73"/>
                <a:gd name="T14" fmla="*/ 4 w 68"/>
                <a:gd name="T15" fmla="*/ 68 h 73"/>
                <a:gd name="T16" fmla="*/ 16 w 68"/>
                <a:gd name="T17" fmla="*/ 73 h 73"/>
                <a:gd name="T18" fmla="*/ 27 w 68"/>
                <a:gd name="T19" fmla="*/ 68 h 73"/>
                <a:gd name="T20" fmla="*/ 53 w 68"/>
                <a:gd name="T21" fmla="*/ 42 h 73"/>
                <a:gd name="T22" fmla="*/ 44 w 68"/>
                <a:gd name="T23" fmla="*/ 41 h 73"/>
                <a:gd name="T24" fmla="*/ 22 w 68"/>
                <a:gd name="T25" fmla="*/ 63 h 73"/>
                <a:gd name="T26" fmla="*/ 9 w 68"/>
                <a:gd name="T27" fmla="*/ 63 h 73"/>
                <a:gd name="T28" fmla="*/ 6 w 68"/>
                <a:gd name="T29" fmla="*/ 57 h 73"/>
                <a:gd name="T30" fmla="*/ 9 w 68"/>
                <a:gd name="T31" fmla="*/ 50 h 73"/>
                <a:gd name="T32" fmla="*/ 49 w 68"/>
                <a:gd name="T33" fmla="*/ 11 h 73"/>
                <a:gd name="T34" fmla="*/ 50 w 68"/>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8" h="73">
                  <a:moveTo>
                    <a:pt x="50" y="9"/>
                  </a:moveTo>
                  <a:cubicBezTo>
                    <a:pt x="53" y="6"/>
                    <a:pt x="59" y="6"/>
                    <a:pt x="63" y="9"/>
                  </a:cubicBezTo>
                  <a:cubicBezTo>
                    <a:pt x="68" y="4"/>
                    <a:pt x="68" y="4"/>
                    <a:pt x="68" y="4"/>
                  </a:cubicBezTo>
                  <a:cubicBezTo>
                    <a:pt x="65" y="1"/>
                    <a:pt x="61" y="0"/>
                    <a:pt x="57" y="0"/>
                  </a:cubicBezTo>
                  <a:cubicBezTo>
                    <a:pt x="52" y="0"/>
                    <a:pt x="48" y="1"/>
                    <a:pt x="45" y="4"/>
                  </a:cubicBezTo>
                  <a:cubicBezTo>
                    <a:pt x="4" y="45"/>
                    <a:pt x="4" y="45"/>
                    <a:pt x="4" y="45"/>
                  </a:cubicBezTo>
                  <a:cubicBezTo>
                    <a:pt x="1" y="48"/>
                    <a:pt x="0" y="52"/>
                    <a:pt x="0" y="57"/>
                  </a:cubicBezTo>
                  <a:cubicBezTo>
                    <a:pt x="0" y="61"/>
                    <a:pt x="1" y="65"/>
                    <a:pt x="4" y="68"/>
                  </a:cubicBezTo>
                  <a:cubicBezTo>
                    <a:pt x="7" y="71"/>
                    <a:pt x="11" y="73"/>
                    <a:pt x="16" y="73"/>
                  </a:cubicBezTo>
                  <a:cubicBezTo>
                    <a:pt x="20" y="73"/>
                    <a:pt x="24" y="71"/>
                    <a:pt x="27" y="68"/>
                  </a:cubicBezTo>
                  <a:cubicBezTo>
                    <a:pt x="53" y="42"/>
                    <a:pt x="53" y="42"/>
                    <a:pt x="53" y="42"/>
                  </a:cubicBezTo>
                  <a:cubicBezTo>
                    <a:pt x="47" y="42"/>
                    <a:pt x="43" y="41"/>
                    <a:pt x="44" y="41"/>
                  </a:cubicBezTo>
                  <a:cubicBezTo>
                    <a:pt x="22" y="63"/>
                    <a:pt x="22" y="63"/>
                    <a:pt x="22" y="63"/>
                  </a:cubicBezTo>
                  <a:cubicBezTo>
                    <a:pt x="19" y="67"/>
                    <a:pt x="13" y="67"/>
                    <a:pt x="9" y="63"/>
                  </a:cubicBezTo>
                  <a:cubicBezTo>
                    <a:pt x="7" y="62"/>
                    <a:pt x="6" y="59"/>
                    <a:pt x="6" y="57"/>
                  </a:cubicBezTo>
                  <a:cubicBezTo>
                    <a:pt x="6" y="54"/>
                    <a:pt x="7" y="52"/>
                    <a:pt x="9" y="50"/>
                  </a:cubicBezTo>
                  <a:cubicBezTo>
                    <a:pt x="49" y="11"/>
                    <a:pt x="49" y="11"/>
                    <a:pt x="49" y="11"/>
                  </a:cubicBezTo>
                  <a:lnTo>
                    <a:pt x="50" y="9"/>
                  </a:lnTo>
                  <a:close/>
                </a:path>
              </a:pathLst>
            </a:custGeom>
            <a:solidFill>
              <a:srgbClr val="EE30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86" name="Freeform 69" descr="" title="">
              <a:extLst>
                <a:ext uri="{FF2B5EF4-FFF2-40B4-BE49-F238E27FC236}">
                  <a16:creationId xmlns:a16="http://schemas.microsoft.com/office/drawing/2014/main" id="{9CE166A8-E6CF-C1C4-4660-40233DFE67C2}"/>
                </a:ext>
              </a:extLst>
            </p:cNvPr>
            <p:cNvSpPr>
              <a:spLocks/>
            </p:cNvSpPr>
            <p:nvPr/>
          </p:nvSpPr>
          <p:spPr bwMode="auto">
            <a:xfrm>
              <a:off x="2722563" y="3910013"/>
              <a:ext cx="355600" cy="360363"/>
            </a:xfrm>
            <a:custGeom>
              <a:avLst/>
              <a:gdLst>
                <a:gd name="T0" fmla="*/ 104 w 112"/>
                <a:gd name="T1" fmla="*/ 43 h 113"/>
                <a:gd name="T2" fmla="*/ 98 w 112"/>
                <a:gd name="T3" fmla="*/ 54 h 113"/>
                <a:gd name="T4" fmla="*/ 54 w 112"/>
                <a:gd name="T5" fmla="*/ 98 h 113"/>
                <a:gd name="T6" fmla="*/ 15 w 112"/>
                <a:gd name="T7" fmla="*/ 98 h 113"/>
                <a:gd name="T8" fmla="*/ 7 w 112"/>
                <a:gd name="T9" fmla="*/ 78 h 113"/>
                <a:gd name="T10" fmla="*/ 15 w 112"/>
                <a:gd name="T11" fmla="*/ 59 h 113"/>
                <a:gd name="T12" fmla="*/ 45 w 112"/>
                <a:gd name="T13" fmla="*/ 28 h 113"/>
                <a:gd name="T14" fmla="*/ 59 w 112"/>
                <a:gd name="T15" fmla="*/ 15 h 113"/>
                <a:gd name="T16" fmla="*/ 77 w 112"/>
                <a:gd name="T17" fmla="*/ 7 h 113"/>
                <a:gd name="T18" fmla="*/ 78 w 112"/>
                <a:gd name="T19" fmla="*/ 7 h 113"/>
                <a:gd name="T20" fmla="*/ 97 w 112"/>
                <a:gd name="T21" fmla="*/ 15 h 113"/>
                <a:gd name="T22" fmla="*/ 88 w 112"/>
                <a:gd name="T23" fmla="*/ 24 h 113"/>
                <a:gd name="T24" fmla="*/ 102 w 112"/>
                <a:gd name="T25" fmla="*/ 10 h 113"/>
                <a:gd name="T26" fmla="*/ 85 w 112"/>
                <a:gd name="T27" fmla="*/ 1 h 113"/>
                <a:gd name="T28" fmla="*/ 75 w 112"/>
                <a:gd name="T29" fmla="*/ 0 h 113"/>
                <a:gd name="T30" fmla="*/ 54 w 112"/>
                <a:gd name="T31" fmla="*/ 10 h 113"/>
                <a:gd name="T32" fmla="*/ 45 w 112"/>
                <a:gd name="T33" fmla="*/ 19 h 113"/>
                <a:gd name="T34" fmla="*/ 36 w 112"/>
                <a:gd name="T35" fmla="*/ 27 h 113"/>
                <a:gd name="T36" fmla="*/ 33 w 112"/>
                <a:gd name="T37" fmla="*/ 31 h 113"/>
                <a:gd name="T38" fmla="*/ 10 w 112"/>
                <a:gd name="T39" fmla="*/ 54 h 113"/>
                <a:gd name="T40" fmla="*/ 0 w 112"/>
                <a:gd name="T41" fmla="*/ 78 h 113"/>
                <a:gd name="T42" fmla="*/ 10 w 112"/>
                <a:gd name="T43" fmla="*/ 103 h 113"/>
                <a:gd name="T44" fmla="*/ 34 w 112"/>
                <a:gd name="T45" fmla="*/ 113 h 113"/>
                <a:gd name="T46" fmla="*/ 59 w 112"/>
                <a:gd name="T47" fmla="*/ 103 h 113"/>
                <a:gd name="T48" fmla="*/ 102 w 112"/>
                <a:gd name="T49" fmla="*/ 59 h 113"/>
                <a:gd name="T50" fmla="*/ 112 w 112"/>
                <a:gd name="T51" fmla="*/ 35 h 113"/>
                <a:gd name="T52" fmla="*/ 104 w 112"/>
                <a:gd name="T53" fmla="*/ 4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2" h="113">
                  <a:moveTo>
                    <a:pt x="104" y="43"/>
                  </a:moveTo>
                  <a:cubicBezTo>
                    <a:pt x="103" y="47"/>
                    <a:pt x="101" y="51"/>
                    <a:pt x="98" y="54"/>
                  </a:cubicBezTo>
                  <a:cubicBezTo>
                    <a:pt x="54" y="98"/>
                    <a:pt x="54" y="98"/>
                    <a:pt x="54" y="98"/>
                  </a:cubicBezTo>
                  <a:cubicBezTo>
                    <a:pt x="43" y="108"/>
                    <a:pt x="26" y="108"/>
                    <a:pt x="15" y="98"/>
                  </a:cubicBezTo>
                  <a:cubicBezTo>
                    <a:pt x="10" y="93"/>
                    <a:pt x="7" y="86"/>
                    <a:pt x="7" y="78"/>
                  </a:cubicBezTo>
                  <a:cubicBezTo>
                    <a:pt x="7" y="71"/>
                    <a:pt x="10" y="64"/>
                    <a:pt x="15" y="59"/>
                  </a:cubicBezTo>
                  <a:cubicBezTo>
                    <a:pt x="45" y="28"/>
                    <a:pt x="45" y="28"/>
                    <a:pt x="45" y="28"/>
                  </a:cubicBezTo>
                  <a:cubicBezTo>
                    <a:pt x="59" y="15"/>
                    <a:pt x="59" y="15"/>
                    <a:pt x="59" y="15"/>
                  </a:cubicBezTo>
                  <a:cubicBezTo>
                    <a:pt x="64" y="10"/>
                    <a:pt x="70" y="7"/>
                    <a:pt x="77" y="7"/>
                  </a:cubicBezTo>
                  <a:cubicBezTo>
                    <a:pt x="78" y="7"/>
                    <a:pt x="78" y="7"/>
                    <a:pt x="78" y="7"/>
                  </a:cubicBezTo>
                  <a:cubicBezTo>
                    <a:pt x="85" y="7"/>
                    <a:pt x="92" y="10"/>
                    <a:pt x="97" y="15"/>
                  </a:cubicBezTo>
                  <a:cubicBezTo>
                    <a:pt x="88" y="24"/>
                    <a:pt x="88" y="24"/>
                    <a:pt x="88" y="24"/>
                  </a:cubicBezTo>
                  <a:cubicBezTo>
                    <a:pt x="102" y="10"/>
                    <a:pt x="102" y="10"/>
                    <a:pt x="102" y="10"/>
                  </a:cubicBezTo>
                  <a:cubicBezTo>
                    <a:pt x="97" y="5"/>
                    <a:pt x="91" y="2"/>
                    <a:pt x="85" y="1"/>
                  </a:cubicBezTo>
                  <a:cubicBezTo>
                    <a:pt x="75" y="0"/>
                    <a:pt x="75" y="0"/>
                    <a:pt x="75" y="0"/>
                  </a:cubicBezTo>
                  <a:cubicBezTo>
                    <a:pt x="67" y="1"/>
                    <a:pt x="60" y="4"/>
                    <a:pt x="54" y="10"/>
                  </a:cubicBezTo>
                  <a:cubicBezTo>
                    <a:pt x="45" y="19"/>
                    <a:pt x="45" y="19"/>
                    <a:pt x="45" y="19"/>
                  </a:cubicBezTo>
                  <a:cubicBezTo>
                    <a:pt x="36" y="27"/>
                    <a:pt x="36" y="27"/>
                    <a:pt x="36" y="27"/>
                  </a:cubicBezTo>
                  <a:cubicBezTo>
                    <a:pt x="33" y="31"/>
                    <a:pt x="33" y="31"/>
                    <a:pt x="33" y="31"/>
                  </a:cubicBezTo>
                  <a:cubicBezTo>
                    <a:pt x="10" y="54"/>
                    <a:pt x="10" y="54"/>
                    <a:pt x="10" y="54"/>
                  </a:cubicBezTo>
                  <a:cubicBezTo>
                    <a:pt x="3" y="60"/>
                    <a:pt x="0" y="69"/>
                    <a:pt x="0" y="78"/>
                  </a:cubicBezTo>
                  <a:cubicBezTo>
                    <a:pt x="0" y="87"/>
                    <a:pt x="3" y="96"/>
                    <a:pt x="10" y="103"/>
                  </a:cubicBezTo>
                  <a:cubicBezTo>
                    <a:pt x="16" y="109"/>
                    <a:pt x="25" y="113"/>
                    <a:pt x="34" y="113"/>
                  </a:cubicBezTo>
                  <a:cubicBezTo>
                    <a:pt x="43" y="113"/>
                    <a:pt x="52" y="109"/>
                    <a:pt x="59" y="103"/>
                  </a:cubicBezTo>
                  <a:cubicBezTo>
                    <a:pt x="102" y="59"/>
                    <a:pt x="102" y="59"/>
                    <a:pt x="102" y="59"/>
                  </a:cubicBezTo>
                  <a:cubicBezTo>
                    <a:pt x="109" y="52"/>
                    <a:pt x="112" y="44"/>
                    <a:pt x="112" y="35"/>
                  </a:cubicBezTo>
                  <a:lnTo>
                    <a:pt x="104" y="43"/>
                  </a:lnTo>
                  <a:close/>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grpSp>
        <p:nvGrpSpPr>
          <p:cNvPr id="91" name="Group 90" descr="" title="">
            <a:extLst>
              <a:ext uri="{FF2B5EF4-FFF2-40B4-BE49-F238E27FC236}">
                <a16:creationId xmlns:a16="http://schemas.microsoft.com/office/drawing/2014/main" id="{79F411B0-E60F-E98D-9D75-05B3852961E4}"/>
              </a:ext>
            </a:extLst>
          </p:cNvPr>
          <p:cNvGrpSpPr/>
          <p:nvPr/>
        </p:nvGrpSpPr>
        <p:grpSpPr>
          <a:xfrm>
            <a:off x="6942879" y="2909256"/>
            <a:ext cx="461915" cy="450368"/>
            <a:chOff x="6992370" y="4109452"/>
            <a:chExt cx="461915" cy="450368"/>
          </a:xfrm>
        </p:grpSpPr>
        <p:sp>
          <p:nvSpPr>
            <p:cNvPr id="92" name="Freeform 351" descr="" title="">
              <a:extLst>
                <a:ext uri="{FF2B5EF4-FFF2-40B4-BE49-F238E27FC236}">
                  <a16:creationId xmlns:a16="http://schemas.microsoft.com/office/drawing/2014/main" id="{19840E11-649F-0649-9ED7-8EC83AB2D27E}"/>
                </a:ext>
              </a:extLst>
            </p:cNvPr>
            <p:cNvSpPr>
              <a:spLocks noEditPoints="1"/>
            </p:cNvSpPr>
            <p:nvPr/>
          </p:nvSpPr>
          <p:spPr bwMode="auto">
            <a:xfrm>
              <a:off x="7041861" y="4218332"/>
              <a:ext cx="362933" cy="341488"/>
            </a:xfrm>
            <a:custGeom>
              <a:avLst/>
              <a:gdLst>
                <a:gd name="T0" fmla="*/ 101 w 110"/>
                <a:gd name="T1" fmla="*/ 86 h 103"/>
                <a:gd name="T2" fmla="*/ 100 w 110"/>
                <a:gd name="T3" fmla="*/ 86 h 103"/>
                <a:gd name="T4" fmla="*/ 100 w 110"/>
                <a:gd name="T5" fmla="*/ 77 h 103"/>
                <a:gd name="T6" fmla="*/ 97 w 110"/>
                <a:gd name="T7" fmla="*/ 75 h 103"/>
                <a:gd name="T8" fmla="*/ 91 w 110"/>
                <a:gd name="T9" fmla="*/ 75 h 103"/>
                <a:gd name="T10" fmla="*/ 91 w 110"/>
                <a:gd name="T11" fmla="*/ 36 h 103"/>
                <a:gd name="T12" fmla="*/ 55 w 110"/>
                <a:gd name="T13" fmla="*/ 0 h 103"/>
                <a:gd name="T14" fmla="*/ 19 w 110"/>
                <a:gd name="T15" fmla="*/ 36 h 103"/>
                <a:gd name="T16" fmla="*/ 19 w 110"/>
                <a:gd name="T17" fmla="*/ 75 h 103"/>
                <a:gd name="T18" fmla="*/ 13 w 110"/>
                <a:gd name="T19" fmla="*/ 75 h 103"/>
                <a:gd name="T20" fmla="*/ 10 w 110"/>
                <a:gd name="T21" fmla="*/ 77 h 103"/>
                <a:gd name="T22" fmla="*/ 10 w 110"/>
                <a:gd name="T23" fmla="*/ 86 h 103"/>
                <a:gd name="T24" fmla="*/ 9 w 110"/>
                <a:gd name="T25" fmla="*/ 86 h 103"/>
                <a:gd name="T26" fmla="*/ 0 w 110"/>
                <a:gd name="T27" fmla="*/ 95 h 103"/>
                <a:gd name="T28" fmla="*/ 0 w 110"/>
                <a:gd name="T29" fmla="*/ 100 h 103"/>
                <a:gd name="T30" fmla="*/ 2 w 110"/>
                <a:gd name="T31" fmla="*/ 103 h 103"/>
                <a:gd name="T32" fmla="*/ 107 w 110"/>
                <a:gd name="T33" fmla="*/ 103 h 103"/>
                <a:gd name="T34" fmla="*/ 110 w 110"/>
                <a:gd name="T35" fmla="*/ 100 h 103"/>
                <a:gd name="T36" fmla="*/ 110 w 110"/>
                <a:gd name="T37" fmla="*/ 95 h 103"/>
                <a:gd name="T38" fmla="*/ 101 w 110"/>
                <a:gd name="T39" fmla="*/ 86 h 103"/>
                <a:gd name="T40" fmla="*/ 25 w 110"/>
                <a:gd name="T41" fmla="*/ 75 h 103"/>
                <a:gd name="T42" fmla="*/ 25 w 110"/>
                <a:gd name="T43" fmla="*/ 36 h 103"/>
                <a:gd name="T44" fmla="*/ 55 w 110"/>
                <a:gd name="T45" fmla="*/ 6 h 103"/>
                <a:gd name="T46" fmla="*/ 86 w 110"/>
                <a:gd name="T47" fmla="*/ 36 h 103"/>
                <a:gd name="T48" fmla="*/ 86 w 110"/>
                <a:gd name="T49" fmla="*/ 75 h 103"/>
                <a:gd name="T50" fmla="*/ 25 w 110"/>
                <a:gd name="T51" fmla="*/ 75 h 103"/>
                <a:gd name="T52" fmla="*/ 15 w 110"/>
                <a:gd name="T53" fmla="*/ 80 h 103"/>
                <a:gd name="T54" fmla="*/ 94 w 110"/>
                <a:gd name="T55" fmla="*/ 80 h 103"/>
                <a:gd name="T56" fmla="*/ 94 w 110"/>
                <a:gd name="T57" fmla="*/ 86 h 103"/>
                <a:gd name="T58" fmla="*/ 15 w 110"/>
                <a:gd name="T59" fmla="*/ 86 h 103"/>
                <a:gd name="T60" fmla="*/ 15 w 110"/>
                <a:gd name="T61" fmla="*/ 80 h 103"/>
                <a:gd name="T62" fmla="*/ 6 w 110"/>
                <a:gd name="T63" fmla="*/ 97 h 103"/>
                <a:gd name="T64" fmla="*/ 6 w 110"/>
                <a:gd name="T65" fmla="*/ 95 h 103"/>
                <a:gd name="T66" fmla="*/ 9 w 110"/>
                <a:gd name="T67" fmla="*/ 92 h 103"/>
                <a:gd name="T68" fmla="*/ 101 w 110"/>
                <a:gd name="T69" fmla="*/ 92 h 103"/>
                <a:gd name="T70" fmla="*/ 105 w 110"/>
                <a:gd name="T71" fmla="*/ 95 h 103"/>
                <a:gd name="T72" fmla="*/ 105 w 110"/>
                <a:gd name="T73" fmla="*/ 97 h 103"/>
                <a:gd name="T74" fmla="*/ 6 w 110"/>
                <a:gd name="T75" fmla="*/ 9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0" h="103">
                  <a:moveTo>
                    <a:pt x="101" y="86"/>
                  </a:moveTo>
                  <a:cubicBezTo>
                    <a:pt x="100" y="86"/>
                    <a:pt x="100" y="86"/>
                    <a:pt x="100" y="86"/>
                  </a:cubicBezTo>
                  <a:cubicBezTo>
                    <a:pt x="100" y="77"/>
                    <a:pt x="100" y="77"/>
                    <a:pt x="100" y="77"/>
                  </a:cubicBezTo>
                  <a:cubicBezTo>
                    <a:pt x="100" y="76"/>
                    <a:pt x="99" y="75"/>
                    <a:pt x="97" y="75"/>
                  </a:cubicBezTo>
                  <a:cubicBezTo>
                    <a:pt x="91" y="75"/>
                    <a:pt x="91" y="75"/>
                    <a:pt x="91" y="75"/>
                  </a:cubicBezTo>
                  <a:cubicBezTo>
                    <a:pt x="91" y="36"/>
                    <a:pt x="91" y="36"/>
                    <a:pt x="91" y="36"/>
                  </a:cubicBezTo>
                  <a:cubicBezTo>
                    <a:pt x="91" y="16"/>
                    <a:pt x="75" y="0"/>
                    <a:pt x="55" y="0"/>
                  </a:cubicBezTo>
                  <a:cubicBezTo>
                    <a:pt x="35" y="0"/>
                    <a:pt x="19" y="16"/>
                    <a:pt x="19" y="36"/>
                  </a:cubicBezTo>
                  <a:cubicBezTo>
                    <a:pt x="19" y="75"/>
                    <a:pt x="19" y="75"/>
                    <a:pt x="19" y="75"/>
                  </a:cubicBezTo>
                  <a:cubicBezTo>
                    <a:pt x="13" y="75"/>
                    <a:pt x="13" y="75"/>
                    <a:pt x="13" y="75"/>
                  </a:cubicBezTo>
                  <a:cubicBezTo>
                    <a:pt x="11" y="75"/>
                    <a:pt x="10" y="76"/>
                    <a:pt x="10" y="77"/>
                  </a:cubicBezTo>
                  <a:cubicBezTo>
                    <a:pt x="10" y="86"/>
                    <a:pt x="10" y="86"/>
                    <a:pt x="10" y="86"/>
                  </a:cubicBezTo>
                  <a:cubicBezTo>
                    <a:pt x="9" y="86"/>
                    <a:pt x="9" y="86"/>
                    <a:pt x="9" y="86"/>
                  </a:cubicBezTo>
                  <a:cubicBezTo>
                    <a:pt x="4" y="86"/>
                    <a:pt x="0" y="90"/>
                    <a:pt x="0" y="95"/>
                  </a:cubicBezTo>
                  <a:cubicBezTo>
                    <a:pt x="0" y="100"/>
                    <a:pt x="0" y="100"/>
                    <a:pt x="0" y="100"/>
                  </a:cubicBezTo>
                  <a:cubicBezTo>
                    <a:pt x="0" y="101"/>
                    <a:pt x="1" y="103"/>
                    <a:pt x="2" y="103"/>
                  </a:cubicBezTo>
                  <a:cubicBezTo>
                    <a:pt x="107" y="103"/>
                    <a:pt x="107" y="103"/>
                    <a:pt x="107" y="103"/>
                  </a:cubicBezTo>
                  <a:cubicBezTo>
                    <a:pt x="109" y="103"/>
                    <a:pt x="110" y="101"/>
                    <a:pt x="110" y="100"/>
                  </a:cubicBezTo>
                  <a:cubicBezTo>
                    <a:pt x="110" y="95"/>
                    <a:pt x="110" y="95"/>
                    <a:pt x="110" y="95"/>
                  </a:cubicBezTo>
                  <a:cubicBezTo>
                    <a:pt x="110" y="90"/>
                    <a:pt x="106" y="86"/>
                    <a:pt x="101" y="86"/>
                  </a:cubicBezTo>
                  <a:moveTo>
                    <a:pt x="25" y="75"/>
                  </a:moveTo>
                  <a:cubicBezTo>
                    <a:pt x="25" y="36"/>
                    <a:pt x="25" y="36"/>
                    <a:pt x="25" y="36"/>
                  </a:cubicBezTo>
                  <a:cubicBezTo>
                    <a:pt x="25" y="20"/>
                    <a:pt x="38" y="6"/>
                    <a:pt x="55" y="6"/>
                  </a:cubicBezTo>
                  <a:cubicBezTo>
                    <a:pt x="72" y="6"/>
                    <a:pt x="86" y="20"/>
                    <a:pt x="86" y="36"/>
                  </a:cubicBezTo>
                  <a:cubicBezTo>
                    <a:pt x="86" y="75"/>
                    <a:pt x="86" y="75"/>
                    <a:pt x="86" y="75"/>
                  </a:cubicBezTo>
                  <a:lnTo>
                    <a:pt x="25" y="75"/>
                  </a:lnTo>
                  <a:close/>
                  <a:moveTo>
                    <a:pt x="15" y="80"/>
                  </a:moveTo>
                  <a:cubicBezTo>
                    <a:pt x="94" y="80"/>
                    <a:pt x="94" y="80"/>
                    <a:pt x="94" y="80"/>
                  </a:cubicBezTo>
                  <a:cubicBezTo>
                    <a:pt x="94" y="86"/>
                    <a:pt x="94" y="86"/>
                    <a:pt x="94" y="86"/>
                  </a:cubicBezTo>
                  <a:cubicBezTo>
                    <a:pt x="15" y="86"/>
                    <a:pt x="15" y="86"/>
                    <a:pt x="15" y="86"/>
                  </a:cubicBezTo>
                  <a:lnTo>
                    <a:pt x="15" y="80"/>
                  </a:lnTo>
                  <a:close/>
                  <a:moveTo>
                    <a:pt x="6" y="97"/>
                  </a:moveTo>
                  <a:cubicBezTo>
                    <a:pt x="6" y="95"/>
                    <a:pt x="6" y="95"/>
                    <a:pt x="6" y="95"/>
                  </a:cubicBezTo>
                  <a:cubicBezTo>
                    <a:pt x="6" y="93"/>
                    <a:pt x="7" y="92"/>
                    <a:pt x="9" y="92"/>
                  </a:cubicBezTo>
                  <a:cubicBezTo>
                    <a:pt x="101" y="92"/>
                    <a:pt x="101" y="92"/>
                    <a:pt x="101" y="92"/>
                  </a:cubicBezTo>
                  <a:cubicBezTo>
                    <a:pt x="103" y="92"/>
                    <a:pt x="105" y="93"/>
                    <a:pt x="105" y="95"/>
                  </a:cubicBezTo>
                  <a:cubicBezTo>
                    <a:pt x="105" y="97"/>
                    <a:pt x="105" y="97"/>
                    <a:pt x="105" y="97"/>
                  </a:cubicBezTo>
                  <a:lnTo>
                    <a:pt x="6" y="97"/>
                  </a:lnTo>
                  <a:close/>
                </a:path>
              </a:pathLst>
            </a:custGeom>
            <a:solidFill>
              <a:srgbClr val="000000"/>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nvGrpSpPr>
            <p:cNvPr id="93" name="Group 92" descr="" title="">
              <a:extLst>
                <a:ext uri="{FF2B5EF4-FFF2-40B4-BE49-F238E27FC236}">
                  <a16:creationId xmlns:a16="http://schemas.microsoft.com/office/drawing/2014/main" id="{02953C4B-3538-7BAB-B9D0-F9565EEC9173}"/>
                </a:ext>
              </a:extLst>
            </p:cNvPr>
            <p:cNvGrpSpPr/>
            <p:nvPr/>
          </p:nvGrpSpPr>
          <p:grpSpPr>
            <a:xfrm>
              <a:off x="6992370" y="4109452"/>
              <a:ext cx="461915" cy="242505"/>
              <a:chOff x="6992370" y="4109452"/>
              <a:chExt cx="461915" cy="242505"/>
            </a:xfrm>
          </p:grpSpPr>
          <p:sp>
            <p:nvSpPr>
              <p:cNvPr id="94" name="Freeform 346" descr="" title="">
                <a:extLst>
                  <a:ext uri="{FF2B5EF4-FFF2-40B4-BE49-F238E27FC236}">
                    <a16:creationId xmlns:a16="http://schemas.microsoft.com/office/drawing/2014/main" id="{AAE0C379-4746-C582-280B-2B13E1D6BFB0}"/>
                  </a:ext>
                </a:extLst>
              </p:cNvPr>
              <p:cNvSpPr>
                <a:spLocks/>
              </p:cNvSpPr>
              <p:nvPr/>
            </p:nvSpPr>
            <p:spPr bwMode="auto">
              <a:xfrm>
                <a:off x="7213429" y="4109452"/>
                <a:ext cx="19796" cy="75886"/>
              </a:xfrm>
              <a:custGeom>
                <a:avLst/>
                <a:gdLst>
                  <a:gd name="T0" fmla="*/ 3 w 6"/>
                  <a:gd name="T1" fmla="*/ 0 h 23"/>
                  <a:gd name="T2" fmla="*/ 0 w 6"/>
                  <a:gd name="T3" fmla="*/ 2 h 23"/>
                  <a:gd name="T4" fmla="*/ 0 w 6"/>
                  <a:gd name="T5" fmla="*/ 20 h 23"/>
                  <a:gd name="T6" fmla="*/ 3 w 6"/>
                  <a:gd name="T7" fmla="*/ 23 h 23"/>
                  <a:gd name="T8" fmla="*/ 6 w 6"/>
                  <a:gd name="T9" fmla="*/ 20 h 23"/>
                  <a:gd name="T10" fmla="*/ 6 w 6"/>
                  <a:gd name="T11" fmla="*/ 2 h 23"/>
                  <a:gd name="T12" fmla="*/ 3 w 6"/>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6" h="23">
                    <a:moveTo>
                      <a:pt x="3" y="0"/>
                    </a:moveTo>
                    <a:cubicBezTo>
                      <a:pt x="1" y="0"/>
                      <a:pt x="0" y="1"/>
                      <a:pt x="0" y="2"/>
                    </a:cubicBezTo>
                    <a:cubicBezTo>
                      <a:pt x="0" y="20"/>
                      <a:pt x="0" y="20"/>
                      <a:pt x="0" y="20"/>
                    </a:cubicBezTo>
                    <a:cubicBezTo>
                      <a:pt x="0" y="22"/>
                      <a:pt x="1" y="23"/>
                      <a:pt x="3" y="23"/>
                    </a:cubicBezTo>
                    <a:cubicBezTo>
                      <a:pt x="5" y="23"/>
                      <a:pt x="6" y="22"/>
                      <a:pt x="6" y="20"/>
                    </a:cubicBezTo>
                    <a:cubicBezTo>
                      <a:pt x="6" y="2"/>
                      <a:pt x="6" y="2"/>
                      <a:pt x="6" y="2"/>
                    </a:cubicBezTo>
                    <a:cubicBezTo>
                      <a:pt x="6" y="1"/>
                      <a:pt x="5" y="0"/>
                      <a:pt x="3" y="0"/>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5" name="Freeform 347" descr="" title="">
                <a:extLst>
                  <a:ext uri="{FF2B5EF4-FFF2-40B4-BE49-F238E27FC236}">
                    <a16:creationId xmlns:a16="http://schemas.microsoft.com/office/drawing/2014/main" id="{3CCECDC7-4C8E-4A0F-0A90-88CDC0981D64}"/>
                  </a:ext>
                </a:extLst>
              </p:cNvPr>
              <p:cNvSpPr>
                <a:spLocks/>
              </p:cNvSpPr>
              <p:nvPr/>
            </p:nvSpPr>
            <p:spPr bwMode="auto">
              <a:xfrm>
                <a:off x="7055058" y="4172141"/>
                <a:ext cx="62688" cy="59389"/>
              </a:xfrm>
              <a:custGeom>
                <a:avLst/>
                <a:gdLst>
                  <a:gd name="T0" fmla="*/ 5 w 19"/>
                  <a:gd name="T1" fmla="*/ 1 h 18"/>
                  <a:gd name="T2" fmla="*/ 3 w 19"/>
                  <a:gd name="T3" fmla="*/ 0 h 18"/>
                  <a:gd name="T4" fmla="*/ 1 w 19"/>
                  <a:gd name="T5" fmla="*/ 1 h 18"/>
                  <a:gd name="T6" fmla="*/ 0 w 19"/>
                  <a:gd name="T7" fmla="*/ 3 h 18"/>
                  <a:gd name="T8" fmla="*/ 1 w 19"/>
                  <a:gd name="T9" fmla="*/ 5 h 18"/>
                  <a:gd name="T10" fmla="*/ 13 w 19"/>
                  <a:gd name="T11" fmla="*/ 18 h 18"/>
                  <a:gd name="T12" fmla="*/ 15 w 19"/>
                  <a:gd name="T13" fmla="*/ 18 h 18"/>
                  <a:gd name="T14" fmla="*/ 17 w 19"/>
                  <a:gd name="T15" fmla="*/ 18 h 18"/>
                  <a:gd name="T16" fmla="*/ 17 w 19"/>
                  <a:gd name="T17" fmla="*/ 13 h 18"/>
                  <a:gd name="T18" fmla="*/ 5 w 19"/>
                  <a:gd name="T19"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18">
                    <a:moveTo>
                      <a:pt x="5" y="1"/>
                    </a:moveTo>
                    <a:cubicBezTo>
                      <a:pt x="4" y="0"/>
                      <a:pt x="3" y="0"/>
                      <a:pt x="3" y="0"/>
                    </a:cubicBezTo>
                    <a:cubicBezTo>
                      <a:pt x="2" y="0"/>
                      <a:pt x="1" y="0"/>
                      <a:pt x="1" y="1"/>
                    </a:cubicBezTo>
                    <a:cubicBezTo>
                      <a:pt x="0" y="1"/>
                      <a:pt x="0" y="2"/>
                      <a:pt x="0" y="3"/>
                    </a:cubicBezTo>
                    <a:cubicBezTo>
                      <a:pt x="0" y="3"/>
                      <a:pt x="0" y="4"/>
                      <a:pt x="1" y="5"/>
                    </a:cubicBezTo>
                    <a:cubicBezTo>
                      <a:pt x="13" y="18"/>
                      <a:pt x="13" y="18"/>
                      <a:pt x="13" y="18"/>
                    </a:cubicBezTo>
                    <a:cubicBezTo>
                      <a:pt x="14" y="18"/>
                      <a:pt x="15" y="18"/>
                      <a:pt x="15" y="18"/>
                    </a:cubicBezTo>
                    <a:cubicBezTo>
                      <a:pt x="16" y="18"/>
                      <a:pt x="17" y="18"/>
                      <a:pt x="17" y="18"/>
                    </a:cubicBezTo>
                    <a:cubicBezTo>
                      <a:pt x="19" y="17"/>
                      <a:pt x="19" y="15"/>
                      <a:pt x="17" y="13"/>
                    </a:cubicBezTo>
                    <a:lnTo>
                      <a:pt x="5" y="1"/>
                    </a:lnTo>
                    <a:close/>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6" name="Freeform 348" descr="" title="">
                <a:extLst>
                  <a:ext uri="{FF2B5EF4-FFF2-40B4-BE49-F238E27FC236}">
                    <a16:creationId xmlns:a16="http://schemas.microsoft.com/office/drawing/2014/main" id="{0E833F6F-2910-7B34-E8E6-F2509BAD80FB}"/>
                  </a:ext>
                </a:extLst>
              </p:cNvPr>
              <p:cNvSpPr>
                <a:spLocks/>
              </p:cNvSpPr>
              <p:nvPr/>
            </p:nvSpPr>
            <p:spPr bwMode="auto">
              <a:xfrm>
                <a:off x="6992370" y="4332161"/>
                <a:ext cx="75886" cy="19796"/>
              </a:xfrm>
              <a:custGeom>
                <a:avLst/>
                <a:gdLst>
                  <a:gd name="T0" fmla="*/ 20 w 23"/>
                  <a:gd name="T1" fmla="*/ 0 h 6"/>
                  <a:gd name="T2" fmla="*/ 3 w 23"/>
                  <a:gd name="T3" fmla="*/ 0 h 6"/>
                  <a:gd name="T4" fmla="*/ 0 w 23"/>
                  <a:gd name="T5" fmla="*/ 3 h 6"/>
                  <a:gd name="T6" fmla="*/ 3 w 23"/>
                  <a:gd name="T7" fmla="*/ 6 h 6"/>
                  <a:gd name="T8" fmla="*/ 20 w 23"/>
                  <a:gd name="T9" fmla="*/ 6 h 6"/>
                  <a:gd name="T10" fmla="*/ 23 w 23"/>
                  <a:gd name="T11" fmla="*/ 3 h 6"/>
                  <a:gd name="T12" fmla="*/ 20 w 2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23" h="6">
                    <a:moveTo>
                      <a:pt x="20" y="0"/>
                    </a:moveTo>
                    <a:cubicBezTo>
                      <a:pt x="3" y="0"/>
                      <a:pt x="3" y="0"/>
                      <a:pt x="3" y="0"/>
                    </a:cubicBezTo>
                    <a:cubicBezTo>
                      <a:pt x="1" y="0"/>
                      <a:pt x="0" y="1"/>
                      <a:pt x="0" y="3"/>
                    </a:cubicBezTo>
                    <a:cubicBezTo>
                      <a:pt x="0" y="5"/>
                      <a:pt x="1" y="6"/>
                      <a:pt x="3" y="6"/>
                    </a:cubicBezTo>
                    <a:cubicBezTo>
                      <a:pt x="20" y="6"/>
                      <a:pt x="20" y="6"/>
                      <a:pt x="20" y="6"/>
                    </a:cubicBezTo>
                    <a:cubicBezTo>
                      <a:pt x="22" y="6"/>
                      <a:pt x="23" y="5"/>
                      <a:pt x="23" y="3"/>
                    </a:cubicBezTo>
                    <a:cubicBezTo>
                      <a:pt x="23" y="1"/>
                      <a:pt x="22" y="0"/>
                      <a:pt x="20" y="0"/>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7" name="Freeform 349" descr="" title="">
                <a:extLst>
                  <a:ext uri="{FF2B5EF4-FFF2-40B4-BE49-F238E27FC236}">
                    <a16:creationId xmlns:a16="http://schemas.microsoft.com/office/drawing/2014/main" id="{AB92537A-7A58-6D4D-3D96-46ECB3847446}"/>
                  </a:ext>
                </a:extLst>
              </p:cNvPr>
              <p:cNvSpPr>
                <a:spLocks/>
              </p:cNvSpPr>
              <p:nvPr/>
            </p:nvSpPr>
            <p:spPr bwMode="auto">
              <a:xfrm>
                <a:off x="7378399" y="4332161"/>
                <a:ext cx="75886" cy="19796"/>
              </a:xfrm>
              <a:custGeom>
                <a:avLst/>
                <a:gdLst>
                  <a:gd name="T0" fmla="*/ 20 w 23"/>
                  <a:gd name="T1" fmla="*/ 0 h 6"/>
                  <a:gd name="T2" fmla="*/ 3 w 23"/>
                  <a:gd name="T3" fmla="*/ 0 h 6"/>
                  <a:gd name="T4" fmla="*/ 0 w 23"/>
                  <a:gd name="T5" fmla="*/ 3 h 6"/>
                  <a:gd name="T6" fmla="*/ 3 w 23"/>
                  <a:gd name="T7" fmla="*/ 6 h 6"/>
                  <a:gd name="T8" fmla="*/ 20 w 23"/>
                  <a:gd name="T9" fmla="*/ 6 h 6"/>
                  <a:gd name="T10" fmla="*/ 23 w 23"/>
                  <a:gd name="T11" fmla="*/ 3 h 6"/>
                  <a:gd name="T12" fmla="*/ 20 w 2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23" h="6">
                    <a:moveTo>
                      <a:pt x="20" y="0"/>
                    </a:moveTo>
                    <a:cubicBezTo>
                      <a:pt x="3" y="0"/>
                      <a:pt x="3" y="0"/>
                      <a:pt x="3" y="0"/>
                    </a:cubicBezTo>
                    <a:cubicBezTo>
                      <a:pt x="1" y="0"/>
                      <a:pt x="0" y="1"/>
                      <a:pt x="0" y="3"/>
                    </a:cubicBezTo>
                    <a:cubicBezTo>
                      <a:pt x="0" y="5"/>
                      <a:pt x="1" y="6"/>
                      <a:pt x="3" y="6"/>
                    </a:cubicBezTo>
                    <a:cubicBezTo>
                      <a:pt x="20" y="6"/>
                      <a:pt x="20" y="6"/>
                      <a:pt x="20" y="6"/>
                    </a:cubicBezTo>
                    <a:cubicBezTo>
                      <a:pt x="22" y="6"/>
                      <a:pt x="23" y="5"/>
                      <a:pt x="23" y="3"/>
                    </a:cubicBezTo>
                    <a:cubicBezTo>
                      <a:pt x="23" y="1"/>
                      <a:pt x="22" y="0"/>
                      <a:pt x="20" y="0"/>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8" name="Freeform 350" descr="" title="">
                <a:extLst>
                  <a:ext uri="{FF2B5EF4-FFF2-40B4-BE49-F238E27FC236}">
                    <a16:creationId xmlns:a16="http://schemas.microsoft.com/office/drawing/2014/main" id="{D4D71FCB-B418-B27C-6A90-149FB4E7268A}"/>
                  </a:ext>
                </a:extLst>
              </p:cNvPr>
              <p:cNvSpPr>
                <a:spLocks/>
              </p:cNvSpPr>
              <p:nvPr/>
            </p:nvSpPr>
            <p:spPr bwMode="auto">
              <a:xfrm>
                <a:off x="7328908" y="4172141"/>
                <a:ext cx="62688" cy="59389"/>
              </a:xfrm>
              <a:custGeom>
                <a:avLst/>
                <a:gdLst>
                  <a:gd name="T0" fmla="*/ 18 w 19"/>
                  <a:gd name="T1" fmla="*/ 1 h 18"/>
                  <a:gd name="T2" fmla="*/ 14 w 19"/>
                  <a:gd name="T3" fmla="*/ 1 h 18"/>
                  <a:gd name="T4" fmla="*/ 1 w 19"/>
                  <a:gd name="T5" fmla="*/ 14 h 18"/>
                  <a:gd name="T6" fmla="*/ 1 w 19"/>
                  <a:gd name="T7" fmla="*/ 18 h 18"/>
                  <a:gd name="T8" fmla="*/ 4 w 19"/>
                  <a:gd name="T9" fmla="*/ 18 h 18"/>
                  <a:gd name="T10" fmla="*/ 5 w 19"/>
                  <a:gd name="T11" fmla="*/ 18 h 18"/>
                  <a:gd name="T12" fmla="*/ 18 w 19"/>
                  <a:gd name="T13" fmla="*/ 5 h 18"/>
                  <a:gd name="T14" fmla="*/ 18 w 19"/>
                  <a:gd name="T15" fmla="*/ 1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8">
                    <a:moveTo>
                      <a:pt x="18" y="1"/>
                    </a:moveTo>
                    <a:cubicBezTo>
                      <a:pt x="17" y="0"/>
                      <a:pt x="15" y="0"/>
                      <a:pt x="14" y="1"/>
                    </a:cubicBezTo>
                    <a:cubicBezTo>
                      <a:pt x="1" y="14"/>
                      <a:pt x="1" y="14"/>
                      <a:pt x="1" y="14"/>
                    </a:cubicBezTo>
                    <a:cubicBezTo>
                      <a:pt x="0" y="15"/>
                      <a:pt x="0" y="17"/>
                      <a:pt x="1" y="18"/>
                    </a:cubicBezTo>
                    <a:cubicBezTo>
                      <a:pt x="2" y="18"/>
                      <a:pt x="3" y="18"/>
                      <a:pt x="4" y="18"/>
                    </a:cubicBezTo>
                    <a:cubicBezTo>
                      <a:pt x="5" y="18"/>
                      <a:pt x="5" y="18"/>
                      <a:pt x="5" y="18"/>
                    </a:cubicBezTo>
                    <a:cubicBezTo>
                      <a:pt x="18" y="5"/>
                      <a:pt x="18" y="5"/>
                      <a:pt x="18" y="5"/>
                    </a:cubicBezTo>
                    <a:cubicBezTo>
                      <a:pt x="19" y="4"/>
                      <a:pt x="19" y="2"/>
                      <a:pt x="18" y="1"/>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9" name="Freeform 352" descr="" title="">
                <a:extLst>
                  <a:ext uri="{FF2B5EF4-FFF2-40B4-BE49-F238E27FC236}">
                    <a16:creationId xmlns:a16="http://schemas.microsoft.com/office/drawing/2014/main" id="{EECC84BA-1F5B-363F-539D-8CE7CAB3D0DB}"/>
                  </a:ext>
                </a:extLst>
              </p:cNvPr>
              <p:cNvSpPr>
                <a:spLocks/>
              </p:cNvSpPr>
              <p:nvPr/>
            </p:nvSpPr>
            <p:spPr bwMode="auto">
              <a:xfrm flipH="1">
                <a:off x="7216728" y="4261224"/>
                <a:ext cx="89084" cy="84135"/>
              </a:xfrm>
              <a:custGeom>
                <a:avLst/>
                <a:gdLst>
                  <a:gd name="T0" fmla="*/ 24 w 27"/>
                  <a:gd name="T1" fmla="*/ 0 h 25"/>
                  <a:gd name="T2" fmla="*/ 0 w 27"/>
                  <a:gd name="T3" fmla="*/ 22 h 25"/>
                  <a:gd name="T4" fmla="*/ 3 w 27"/>
                  <a:gd name="T5" fmla="*/ 25 h 25"/>
                  <a:gd name="T6" fmla="*/ 6 w 27"/>
                  <a:gd name="T7" fmla="*/ 22 h 25"/>
                  <a:gd name="T8" fmla="*/ 24 w 27"/>
                  <a:gd name="T9" fmla="*/ 6 h 25"/>
                  <a:gd name="T10" fmla="*/ 27 w 27"/>
                  <a:gd name="T11" fmla="*/ 3 h 25"/>
                  <a:gd name="T12" fmla="*/ 24 w 27"/>
                  <a:gd name="T13" fmla="*/ 0 h 25"/>
                </a:gdLst>
                <a:ahLst/>
                <a:cxnLst>
                  <a:cxn ang="0">
                    <a:pos x="T0" y="T1"/>
                  </a:cxn>
                  <a:cxn ang="0">
                    <a:pos x="T2" y="T3"/>
                  </a:cxn>
                  <a:cxn ang="0">
                    <a:pos x="T4" y="T5"/>
                  </a:cxn>
                  <a:cxn ang="0">
                    <a:pos x="T6" y="T7"/>
                  </a:cxn>
                  <a:cxn ang="0">
                    <a:pos x="T8" y="T9"/>
                  </a:cxn>
                  <a:cxn ang="0">
                    <a:pos x="T10" y="T11"/>
                  </a:cxn>
                  <a:cxn ang="0">
                    <a:pos x="T12" y="T13"/>
                  </a:cxn>
                </a:cxnLst>
                <a:rect l="0" t="0" r="r" b="b"/>
                <a:pathLst>
                  <a:path w="27" h="25">
                    <a:moveTo>
                      <a:pt x="24" y="0"/>
                    </a:moveTo>
                    <a:cubicBezTo>
                      <a:pt x="11" y="0"/>
                      <a:pt x="0" y="10"/>
                      <a:pt x="0" y="22"/>
                    </a:cubicBezTo>
                    <a:cubicBezTo>
                      <a:pt x="0" y="24"/>
                      <a:pt x="1" y="25"/>
                      <a:pt x="3" y="25"/>
                    </a:cubicBezTo>
                    <a:cubicBezTo>
                      <a:pt x="5" y="25"/>
                      <a:pt x="6" y="24"/>
                      <a:pt x="6" y="22"/>
                    </a:cubicBezTo>
                    <a:cubicBezTo>
                      <a:pt x="6" y="13"/>
                      <a:pt x="14" y="6"/>
                      <a:pt x="24" y="6"/>
                    </a:cubicBezTo>
                    <a:cubicBezTo>
                      <a:pt x="26" y="6"/>
                      <a:pt x="27" y="4"/>
                      <a:pt x="27" y="3"/>
                    </a:cubicBezTo>
                    <a:cubicBezTo>
                      <a:pt x="27" y="1"/>
                      <a:pt x="26" y="0"/>
                      <a:pt x="24" y="0"/>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grpSp>
      <p:grpSp>
        <p:nvGrpSpPr>
          <p:cNvPr id="100" name="Group 99" descr="" title="">
            <a:extLst>
              <a:ext uri="{FF2B5EF4-FFF2-40B4-BE49-F238E27FC236}">
                <a16:creationId xmlns:a16="http://schemas.microsoft.com/office/drawing/2014/main" id="{DA3C77F9-4C9B-255B-4D37-7790391C88FC}"/>
              </a:ext>
            </a:extLst>
          </p:cNvPr>
          <p:cNvGrpSpPr>
            <a:grpSpLocks noChangeAspect="1"/>
          </p:cNvGrpSpPr>
          <p:nvPr/>
        </p:nvGrpSpPr>
        <p:grpSpPr>
          <a:xfrm>
            <a:off x="4358835" y="2985142"/>
            <a:ext cx="427038" cy="277813"/>
            <a:chOff x="5394326" y="1922463"/>
            <a:chExt cx="427038" cy="277813"/>
          </a:xfrm>
        </p:grpSpPr>
        <p:sp>
          <p:nvSpPr>
            <p:cNvPr id="101" name="Freeform 419" descr="" title="">
              <a:extLst>
                <a:ext uri="{FF2B5EF4-FFF2-40B4-BE49-F238E27FC236}">
                  <a16:creationId xmlns:a16="http://schemas.microsoft.com/office/drawing/2014/main" id="{0ADF197B-AC6D-205E-EA10-91D6C4DA9873}"/>
                </a:ext>
              </a:extLst>
            </p:cNvPr>
            <p:cNvSpPr>
              <a:spLocks noEditPoints="1"/>
            </p:cNvSpPr>
            <p:nvPr/>
          </p:nvSpPr>
          <p:spPr bwMode="auto">
            <a:xfrm>
              <a:off x="5581651" y="2052638"/>
              <a:ext cx="155575" cy="115888"/>
            </a:xfrm>
            <a:custGeom>
              <a:avLst/>
              <a:gdLst>
                <a:gd name="T0" fmla="*/ 49 w 49"/>
                <a:gd name="T1" fmla="*/ 1 h 36"/>
                <a:gd name="T2" fmla="*/ 45 w 49"/>
                <a:gd name="T3" fmla="*/ 0 h 36"/>
                <a:gd name="T4" fmla="*/ 13 w 49"/>
                <a:gd name="T5" fmla="*/ 21 h 36"/>
                <a:gd name="T6" fmla="*/ 8 w 49"/>
                <a:gd name="T7" fmla="*/ 19 h 36"/>
                <a:gd name="T8" fmla="*/ 0 w 49"/>
                <a:gd name="T9" fmla="*/ 27 h 36"/>
                <a:gd name="T10" fmla="*/ 8 w 49"/>
                <a:gd name="T11" fmla="*/ 36 h 36"/>
                <a:gd name="T12" fmla="*/ 17 w 49"/>
                <a:gd name="T13" fmla="*/ 27 h 36"/>
                <a:gd name="T14" fmla="*/ 16 w 49"/>
                <a:gd name="T15" fmla="*/ 25 h 36"/>
                <a:gd name="T16" fmla="*/ 48 w 49"/>
                <a:gd name="T17" fmla="*/ 5 h 36"/>
                <a:gd name="T18" fmla="*/ 49 w 49"/>
                <a:gd name="T19" fmla="*/ 3 h 36"/>
                <a:gd name="T20" fmla="*/ 49 w 49"/>
                <a:gd name="T21" fmla="*/ 1 h 36"/>
                <a:gd name="T22" fmla="*/ 8 w 49"/>
                <a:gd name="T23" fmla="*/ 30 h 36"/>
                <a:gd name="T24" fmla="*/ 6 w 49"/>
                <a:gd name="T25" fmla="*/ 27 h 36"/>
                <a:gd name="T26" fmla="*/ 8 w 49"/>
                <a:gd name="T27" fmla="*/ 25 h 36"/>
                <a:gd name="T28" fmla="*/ 11 w 49"/>
                <a:gd name="T29" fmla="*/ 27 h 36"/>
                <a:gd name="T30" fmla="*/ 8 w 49"/>
                <a:gd name="T31" fmla="*/ 3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 h="36">
                  <a:moveTo>
                    <a:pt x="49" y="1"/>
                  </a:moveTo>
                  <a:cubicBezTo>
                    <a:pt x="48" y="0"/>
                    <a:pt x="46" y="0"/>
                    <a:pt x="45" y="0"/>
                  </a:cubicBezTo>
                  <a:cubicBezTo>
                    <a:pt x="13" y="21"/>
                    <a:pt x="13" y="21"/>
                    <a:pt x="13" y="21"/>
                  </a:cubicBezTo>
                  <a:cubicBezTo>
                    <a:pt x="12" y="20"/>
                    <a:pt x="10" y="19"/>
                    <a:pt x="8" y="19"/>
                  </a:cubicBezTo>
                  <a:cubicBezTo>
                    <a:pt x="4" y="19"/>
                    <a:pt x="0" y="23"/>
                    <a:pt x="0" y="27"/>
                  </a:cubicBezTo>
                  <a:cubicBezTo>
                    <a:pt x="0" y="32"/>
                    <a:pt x="4" y="36"/>
                    <a:pt x="8" y="36"/>
                  </a:cubicBezTo>
                  <a:cubicBezTo>
                    <a:pt x="13" y="36"/>
                    <a:pt x="17" y="32"/>
                    <a:pt x="17" y="27"/>
                  </a:cubicBezTo>
                  <a:cubicBezTo>
                    <a:pt x="17" y="27"/>
                    <a:pt x="16" y="26"/>
                    <a:pt x="16" y="25"/>
                  </a:cubicBezTo>
                  <a:cubicBezTo>
                    <a:pt x="48" y="5"/>
                    <a:pt x="48" y="5"/>
                    <a:pt x="48" y="5"/>
                  </a:cubicBezTo>
                  <a:cubicBezTo>
                    <a:pt x="49" y="5"/>
                    <a:pt x="49" y="4"/>
                    <a:pt x="49" y="3"/>
                  </a:cubicBezTo>
                  <a:cubicBezTo>
                    <a:pt x="49" y="2"/>
                    <a:pt x="49" y="2"/>
                    <a:pt x="49" y="1"/>
                  </a:cubicBezTo>
                  <a:moveTo>
                    <a:pt x="8" y="30"/>
                  </a:moveTo>
                  <a:cubicBezTo>
                    <a:pt x="7" y="30"/>
                    <a:pt x="6" y="29"/>
                    <a:pt x="6" y="27"/>
                  </a:cubicBezTo>
                  <a:cubicBezTo>
                    <a:pt x="6" y="26"/>
                    <a:pt x="7" y="25"/>
                    <a:pt x="8" y="25"/>
                  </a:cubicBezTo>
                  <a:cubicBezTo>
                    <a:pt x="10" y="25"/>
                    <a:pt x="11" y="26"/>
                    <a:pt x="11" y="27"/>
                  </a:cubicBezTo>
                  <a:cubicBezTo>
                    <a:pt x="11" y="29"/>
                    <a:pt x="10" y="30"/>
                    <a:pt x="8" y="30"/>
                  </a:cubicBezTo>
                </a:path>
              </a:pathLst>
            </a:custGeom>
            <a:solidFill>
              <a:srgbClr val="EE3135"/>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nvGrpSpPr>
            <p:cNvPr id="102" name="Group 101" descr="" title="">
              <a:extLst>
                <a:ext uri="{FF2B5EF4-FFF2-40B4-BE49-F238E27FC236}">
                  <a16:creationId xmlns:a16="http://schemas.microsoft.com/office/drawing/2014/main" id="{EF62A232-4992-1E99-A9A3-B7F851D84280}"/>
                </a:ext>
              </a:extLst>
            </p:cNvPr>
            <p:cNvGrpSpPr/>
            <p:nvPr/>
          </p:nvGrpSpPr>
          <p:grpSpPr>
            <a:xfrm>
              <a:off x="5394326" y="1922463"/>
              <a:ext cx="427038" cy="277813"/>
              <a:chOff x="5394326" y="1922463"/>
              <a:chExt cx="427038" cy="277813"/>
            </a:xfrm>
            <a:solidFill>
              <a:srgbClr val="000000"/>
            </a:solidFill>
          </p:grpSpPr>
          <p:sp>
            <p:nvSpPr>
              <p:cNvPr id="103" name="Freeform 420" descr="" title="">
                <a:extLst>
                  <a:ext uri="{FF2B5EF4-FFF2-40B4-BE49-F238E27FC236}">
                    <a16:creationId xmlns:a16="http://schemas.microsoft.com/office/drawing/2014/main" id="{AE1EE944-9676-5D92-7B8B-B6EB8C0190EC}"/>
                  </a:ext>
                </a:extLst>
              </p:cNvPr>
              <p:cNvSpPr>
                <a:spLocks/>
              </p:cNvSpPr>
              <p:nvPr/>
            </p:nvSpPr>
            <p:spPr bwMode="auto">
              <a:xfrm>
                <a:off x="5448301" y="1976438"/>
                <a:ext cx="276225" cy="169863"/>
              </a:xfrm>
              <a:custGeom>
                <a:avLst/>
                <a:gdLst>
                  <a:gd name="T0" fmla="*/ 50 w 87"/>
                  <a:gd name="T1" fmla="*/ 0 h 53"/>
                  <a:gd name="T2" fmla="*/ 0 w 87"/>
                  <a:gd name="T3" fmla="*/ 50 h 53"/>
                  <a:gd name="T4" fmla="*/ 3 w 87"/>
                  <a:gd name="T5" fmla="*/ 53 h 53"/>
                  <a:gd name="T6" fmla="*/ 5 w 87"/>
                  <a:gd name="T7" fmla="*/ 50 h 53"/>
                  <a:gd name="T8" fmla="*/ 50 w 87"/>
                  <a:gd name="T9" fmla="*/ 6 h 53"/>
                  <a:gd name="T10" fmla="*/ 81 w 87"/>
                  <a:gd name="T11" fmla="*/ 19 h 53"/>
                  <a:gd name="T12" fmla="*/ 86 w 87"/>
                  <a:gd name="T13" fmla="*/ 19 h 53"/>
                  <a:gd name="T14" fmla="*/ 86 w 87"/>
                  <a:gd name="T15" fmla="*/ 15 h 53"/>
                  <a:gd name="T16" fmla="*/ 50 w 87"/>
                  <a:gd name="T17"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53">
                    <a:moveTo>
                      <a:pt x="50" y="0"/>
                    </a:moveTo>
                    <a:cubicBezTo>
                      <a:pt x="22" y="0"/>
                      <a:pt x="0" y="22"/>
                      <a:pt x="0" y="50"/>
                    </a:cubicBezTo>
                    <a:cubicBezTo>
                      <a:pt x="0" y="52"/>
                      <a:pt x="1" y="53"/>
                      <a:pt x="3" y="53"/>
                    </a:cubicBezTo>
                    <a:cubicBezTo>
                      <a:pt x="4" y="53"/>
                      <a:pt x="5" y="52"/>
                      <a:pt x="5" y="50"/>
                    </a:cubicBezTo>
                    <a:cubicBezTo>
                      <a:pt x="5" y="26"/>
                      <a:pt x="25" y="6"/>
                      <a:pt x="50" y="6"/>
                    </a:cubicBezTo>
                    <a:cubicBezTo>
                      <a:pt x="62" y="6"/>
                      <a:pt x="73" y="10"/>
                      <a:pt x="81" y="19"/>
                    </a:cubicBezTo>
                    <a:cubicBezTo>
                      <a:pt x="83" y="20"/>
                      <a:pt x="85" y="20"/>
                      <a:pt x="86" y="19"/>
                    </a:cubicBezTo>
                    <a:cubicBezTo>
                      <a:pt x="87" y="18"/>
                      <a:pt x="87" y="16"/>
                      <a:pt x="86" y="15"/>
                    </a:cubicBezTo>
                    <a:cubicBezTo>
                      <a:pt x="76" y="5"/>
                      <a:pt x="63" y="0"/>
                      <a:pt x="5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104" name="Freeform 421" descr="" title="">
                <a:extLst>
                  <a:ext uri="{FF2B5EF4-FFF2-40B4-BE49-F238E27FC236}">
                    <a16:creationId xmlns:a16="http://schemas.microsoft.com/office/drawing/2014/main" id="{28558A77-7C46-65D1-4FEE-70097FAA5700}"/>
                  </a:ext>
                </a:extLst>
              </p:cNvPr>
              <p:cNvSpPr>
                <a:spLocks noEditPoints="1"/>
              </p:cNvSpPr>
              <p:nvPr/>
            </p:nvSpPr>
            <p:spPr bwMode="auto">
              <a:xfrm>
                <a:off x="5394326" y="1922463"/>
                <a:ext cx="427038" cy="277813"/>
              </a:xfrm>
              <a:custGeom>
                <a:avLst/>
                <a:gdLst>
                  <a:gd name="T0" fmla="*/ 125 w 134"/>
                  <a:gd name="T1" fmla="*/ 34 h 87"/>
                  <a:gd name="T2" fmla="*/ 100 w 134"/>
                  <a:gd name="T3" fmla="*/ 10 h 87"/>
                  <a:gd name="T4" fmla="*/ 100 w 134"/>
                  <a:gd name="T5" fmla="*/ 9 h 87"/>
                  <a:gd name="T6" fmla="*/ 34 w 134"/>
                  <a:gd name="T7" fmla="*/ 9 h 87"/>
                  <a:gd name="T8" fmla="*/ 9 w 134"/>
                  <a:gd name="T9" fmla="*/ 34 h 87"/>
                  <a:gd name="T10" fmla="*/ 0 w 134"/>
                  <a:gd name="T11" fmla="*/ 68 h 87"/>
                  <a:gd name="T12" fmla="*/ 3 w 134"/>
                  <a:gd name="T13" fmla="*/ 86 h 87"/>
                  <a:gd name="T14" fmla="*/ 3 w 134"/>
                  <a:gd name="T15" fmla="*/ 87 h 87"/>
                  <a:gd name="T16" fmla="*/ 4 w 134"/>
                  <a:gd name="T17" fmla="*/ 87 h 87"/>
                  <a:gd name="T18" fmla="*/ 129 w 134"/>
                  <a:gd name="T19" fmla="*/ 87 h 87"/>
                  <a:gd name="T20" fmla="*/ 130 w 134"/>
                  <a:gd name="T21" fmla="*/ 87 h 87"/>
                  <a:gd name="T22" fmla="*/ 131 w 134"/>
                  <a:gd name="T23" fmla="*/ 87 h 87"/>
                  <a:gd name="T24" fmla="*/ 131 w 134"/>
                  <a:gd name="T25" fmla="*/ 86 h 87"/>
                  <a:gd name="T26" fmla="*/ 134 w 134"/>
                  <a:gd name="T27" fmla="*/ 68 h 87"/>
                  <a:gd name="T28" fmla="*/ 125 w 134"/>
                  <a:gd name="T29" fmla="*/ 71 h 87"/>
                  <a:gd name="T30" fmla="*/ 126 w 134"/>
                  <a:gd name="T31" fmla="*/ 81 h 87"/>
                  <a:gd name="T32" fmla="*/ 5 w 134"/>
                  <a:gd name="T33" fmla="*/ 71 h 87"/>
                  <a:gd name="T34" fmla="*/ 12 w 134"/>
                  <a:gd name="T35" fmla="*/ 68 h 87"/>
                  <a:gd name="T36" fmla="*/ 5 w 134"/>
                  <a:gd name="T37" fmla="*/ 65 h 87"/>
                  <a:gd name="T38" fmla="*/ 15 w 134"/>
                  <a:gd name="T39" fmla="*/ 41 h 87"/>
                  <a:gd name="T40" fmla="*/ 18 w 134"/>
                  <a:gd name="T41" fmla="*/ 36 h 87"/>
                  <a:gd name="T42" fmla="*/ 34 w 134"/>
                  <a:gd name="T43" fmla="*/ 16 h 87"/>
                  <a:gd name="T44" fmla="*/ 39 w 134"/>
                  <a:gd name="T45" fmla="*/ 20 h 87"/>
                  <a:gd name="T46" fmla="*/ 39 w 134"/>
                  <a:gd name="T47" fmla="*/ 13 h 87"/>
                  <a:gd name="T48" fmla="*/ 64 w 134"/>
                  <a:gd name="T49" fmla="*/ 10 h 87"/>
                  <a:gd name="T50" fmla="*/ 70 w 134"/>
                  <a:gd name="T51" fmla="*/ 10 h 87"/>
                  <a:gd name="T52" fmla="*/ 95 w 134"/>
                  <a:gd name="T53" fmla="*/ 13 h 87"/>
                  <a:gd name="T54" fmla="*/ 94 w 134"/>
                  <a:gd name="T55" fmla="*/ 20 h 87"/>
                  <a:gd name="T56" fmla="*/ 100 w 134"/>
                  <a:gd name="T57" fmla="*/ 16 h 87"/>
                  <a:gd name="T58" fmla="*/ 115 w 134"/>
                  <a:gd name="T59" fmla="*/ 36 h 87"/>
                  <a:gd name="T60" fmla="*/ 118 w 134"/>
                  <a:gd name="T61" fmla="*/ 41 h 87"/>
                  <a:gd name="T62" fmla="*/ 128 w 134"/>
                  <a:gd name="T63" fmla="*/ 65 h 87"/>
                  <a:gd name="T64" fmla="*/ 121 w 134"/>
                  <a:gd name="T65" fmla="*/ 6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4" h="87">
                    <a:moveTo>
                      <a:pt x="134" y="68"/>
                    </a:moveTo>
                    <a:cubicBezTo>
                      <a:pt x="134" y="56"/>
                      <a:pt x="131" y="44"/>
                      <a:pt x="125" y="34"/>
                    </a:cubicBezTo>
                    <a:cubicBezTo>
                      <a:pt x="125" y="34"/>
                      <a:pt x="125" y="34"/>
                      <a:pt x="125" y="34"/>
                    </a:cubicBezTo>
                    <a:cubicBezTo>
                      <a:pt x="119" y="24"/>
                      <a:pt x="110" y="15"/>
                      <a:pt x="100" y="10"/>
                    </a:cubicBezTo>
                    <a:cubicBezTo>
                      <a:pt x="100" y="9"/>
                      <a:pt x="100" y="9"/>
                      <a:pt x="100" y="9"/>
                    </a:cubicBezTo>
                    <a:cubicBezTo>
                      <a:pt x="100" y="9"/>
                      <a:pt x="100" y="9"/>
                      <a:pt x="100" y="9"/>
                    </a:cubicBezTo>
                    <a:cubicBezTo>
                      <a:pt x="90" y="4"/>
                      <a:pt x="78" y="0"/>
                      <a:pt x="67" y="0"/>
                    </a:cubicBezTo>
                    <a:cubicBezTo>
                      <a:pt x="55" y="0"/>
                      <a:pt x="43" y="4"/>
                      <a:pt x="34" y="9"/>
                    </a:cubicBezTo>
                    <a:cubicBezTo>
                      <a:pt x="34" y="9"/>
                      <a:pt x="33" y="9"/>
                      <a:pt x="33" y="10"/>
                    </a:cubicBezTo>
                    <a:cubicBezTo>
                      <a:pt x="23" y="15"/>
                      <a:pt x="14" y="24"/>
                      <a:pt x="9" y="34"/>
                    </a:cubicBezTo>
                    <a:cubicBezTo>
                      <a:pt x="9" y="34"/>
                      <a:pt x="9" y="34"/>
                      <a:pt x="9" y="34"/>
                    </a:cubicBezTo>
                    <a:cubicBezTo>
                      <a:pt x="3" y="44"/>
                      <a:pt x="0" y="56"/>
                      <a:pt x="0" y="68"/>
                    </a:cubicBezTo>
                    <a:cubicBezTo>
                      <a:pt x="0" y="74"/>
                      <a:pt x="0" y="80"/>
                      <a:pt x="2" y="86"/>
                    </a:cubicBezTo>
                    <a:cubicBezTo>
                      <a:pt x="3" y="86"/>
                      <a:pt x="3" y="86"/>
                      <a:pt x="3" y="86"/>
                    </a:cubicBezTo>
                    <a:cubicBezTo>
                      <a:pt x="3" y="87"/>
                      <a:pt x="3" y="87"/>
                      <a:pt x="3" y="87"/>
                    </a:cubicBezTo>
                    <a:cubicBezTo>
                      <a:pt x="3" y="87"/>
                      <a:pt x="3" y="87"/>
                      <a:pt x="3" y="87"/>
                    </a:cubicBezTo>
                    <a:cubicBezTo>
                      <a:pt x="4" y="87"/>
                      <a:pt x="4" y="87"/>
                      <a:pt x="4" y="87"/>
                    </a:cubicBezTo>
                    <a:cubicBezTo>
                      <a:pt x="4" y="87"/>
                      <a:pt x="4" y="87"/>
                      <a:pt x="4" y="87"/>
                    </a:cubicBezTo>
                    <a:cubicBezTo>
                      <a:pt x="4" y="87"/>
                      <a:pt x="4" y="87"/>
                      <a:pt x="4" y="87"/>
                    </a:cubicBezTo>
                    <a:cubicBezTo>
                      <a:pt x="129" y="87"/>
                      <a:pt x="129" y="87"/>
                      <a:pt x="129" y="87"/>
                    </a:cubicBezTo>
                    <a:cubicBezTo>
                      <a:pt x="129" y="87"/>
                      <a:pt x="129" y="87"/>
                      <a:pt x="130" y="87"/>
                    </a:cubicBezTo>
                    <a:cubicBezTo>
                      <a:pt x="130" y="87"/>
                      <a:pt x="130" y="87"/>
                      <a:pt x="130" y="87"/>
                    </a:cubicBezTo>
                    <a:cubicBezTo>
                      <a:pt x="131" y="87"/>
                      <a:pt x="131" y="87"/>
                      <a:pt x="131" y="87"/>
                    </a:cubicBezTo>
                    <a:cubicBezTo>
                      <a:pt x="131" y="87"/>
                      <a:pt x="131" y="87"/>
                      <a:pt x="131" y="87"/>
                    </a:cubicBezTo>
                    <a:cubicBezTo>
                      <a:pt x="131" y="86"/>
                      <a:pt x="131" y="86"/>
                      <a:pt x="131" y="86"/>
                    </a:cubicBezTo>
                    <a:cubicBezTo>
                      <a:pt x="131" y="86"/>
                      <a:pt x="131" y="86"/>
                      <a:pt x="131" y="86"/>
                    </a:cubicBezTo>
                    <a:cubicBezTo>
                      <a:pt x="131" y="85"/>
                      <a:pt x="131" y="85"/>
                      <a:pt x="131" y="85"/>
                    </a:cubicBezTo>
                    <a:cubicBezTo>
                      <a:pt x="133" y="80"/>
                      <a:pt x="134" y="74"/>
                      <a:pt x="134" y="68"/>
                    </a:cubicBezTo>
                    <a:close/>
                    <a:moveTo>
                      <a:pt x="121" y="68"/>
                    </a:moveTo>
                    <a:cubicBezTo>
                      <a:pt x="121" y="69"/>
                      <a:pt x="123" y="71"/>
                      <a:pt x="125" y="71"/>
                    </a:cubicBezTo>
                    <a:cubicBezTo>
                      <a:pt x="128" y="71"/>
                      <a:pt x="128" y="71"/>
                      <a:pt x="128" y="71"/>
                    </a:cubicBezTo>
                    <a:cubicBezTo>
                      <a:pt x="128" y="75"/>
                      <a:pt x="127" y="78"/>
                      <a:pt x="126" y="81"/>
                    </a:cubicBezTo>
                    <a:cubicBezTo>
                      <a:pt x="7" y="81"/>
                      <a:pt x="7" y="81"/>
                      <a:pt x="7" y="81"/>
                    </a:cubicBezTo>
                    <a:cubicBezTo>
                      <a:pt x="6" y="78"/>
                      <a:pt x="6" y="75"/>
                      <a:pt x="5" y="71"/>
                    </a:cubicBezTo>
                    <a:cubicBezTo>
                      <a:pt x="9" y="71"/>
                      <a:pt x="9" y="71"/>
                      <a:pt x="9" y="71"/>
                    </a:cubicBezTo>
                    <a:cubicBezTo>
                      <a:pt x="10" y="71"/>
                      <a:pt x="12" y="69"/>
                      <a:pt x="12" y="68"/>
                    </a:cubicBezTo>
                    <a:cubicBezTo>
                      <a:pt x="12" y="66"/>
                      <a:pt x="10" y="65"/>
                      <a:pt x="9" y="65"/>
                    </a:cubicBezTo>
                    <a:cubicBezTo>
                      <a:pt x="5" y="65"/>
                      <a:pt x="5" y="65"/>
                      <a:pt x="5" y="65"/>
                    </a:cubicBezTo>
                    <a:cubicBezTo>
                      <a:pt x="6" y="56"/>
                      <a:pt x="8" y="47"/>
                      <a:pt x="12" y="39"/>
                    </a:cubicBezTo>
                    <a:cubicBezTo>
                      <a:pt x="15" y="41"/>
                      <a:pt x="15" y="41"/>
                      <a:pt x="15" y="41"/>
                    </a:cubicBezTo>
                    <a:cubicBezTo>
                      <a:pt x="17" y="42"/>
                      <a:pt x="19" y="41"/>
                      <a:pt x="19" y="40"/>
                    </a:cubicBezTo>
                    <a:cubicBezTo>
                      <a:pt x="20" y="39"/>
                      <a:pt x="20" y="37"/>
                      <a:pt x="18" y="36"/>
                    </a:cubicBezTo>
                    <a:cubicBezTo>
                      <a:pt x="15" y="34"/>
                      <a:pt x="15" y="34"/>
                      <a:pt x="15" y="34"/>
                    </a:cubicBezTo>
                    <a:cubicBezTo>
                      <a:pt x="20" y="27"/>
                      <a:pt x="26" y="21"/>
                      <a:pt x="34" y="16"/>
                    </a:cubicBezTo>
                    <a:cubicBezTo>
                      <a:pt x="36" y="19"/>
                      <a:pt x="36" y="19"/>
                      <a:pt x="36" y="19"/>
                    </a:cubicBezTo>
                    <a:cubicBezTo>
                      <a:pt x="36" y="20"/>
                      <a:pt x="38" y="21"/>
                      <a:pt x="39" y="20"/>
                    </a:cubicBezTo>
                    <a:cubicBezTo>
                      <a:pt x="41" y="19"/>
                      <a:pt x="41" y="17"/>
                      <a:pt x="41" y="16"/>
                    </a:cubicBezTo>
                    <a:cubicBezTo>
                      <a:pt x="39" y="13"/>
                      <a:pt x="39" y="13"/>
                      <a:pt x="39" y="13"/>
                    </a:cubicBezTo>
                    <a:cubicBezTo>
                      <a:pt x="46" y="9"/>
                      <a:pt x="55" y="6"/>
                      <a:pt x="64" y="6"/>
                    </a:cubicBezTo>
                    <a:cubicBezTo>
                      <a:pt x="64" y="10"/>
                      <a:pt x="64" y="10"/>
                      <a:pt x="64" y="10"/>
                    </a:cubicBezTo>
                    <a:cubicBezTo>
                      <a:pt x="64" y="11"/>
                      <a:pt x="65" y="12"/>
                      <a:pt x="67" y="12"/>
                    </a:cubicBezTo>
                    <a:cubicBezTo>
                      <a:pt x="68" y="12"/>
                      <a:pt x="70" y="11"/>
                      <a:pt x="70" y="10"/>
                    </a:cubicBezTo>
                    <a:cubicBezTo>
                      <a:pt x="70" y="6"/>
                      <a:pt x="70" y="6"/>
                      <a:pt x="70" y="6"/>
                    </a:cubicBezTo>
                    <a:cubicBezTo>
                      <a:pt x="78" y="6"/>
                      <a:pt x="87" y="9"/>
                      <a:pt x="95" y="13"/>
                    </a:cubicBezTo>
                    <a:cubicBezTo>
                      <a:pt x="93" y="16"/>
                      <a:pt x="93" y="16"/>
                      <a:pt x="93" y="16"/>
                    </a:cubicBezTo>
                    <a:cubicBezTo>
                      <a:pt x="92" y="17"/>
                      <a:pt x="93" y="19"/>
                      <a:pt x="94" y="20"/>
                    </a:cubicBezTo>
                    <a:cubicBezTo>
                      <a:pt x="95" y="21"/>
                      <a:pt x="97" y="20"/>
                      <a:pt x="98" y="19"/>
                    </a:cubicBezTo>
                    <a:cubicBezTo>
                      <a:pt x="100" y="16"/>
                      <a:pt x="100" y="16"/>
                      <a:pt x="100" y="16"/>
                    </a:cubicBezTo>
                    <a:cubicBezTo>
                      <a:pt x="107" y="21"/>
                      <a:pt x="114" y="27"/>
                      <a:pt x="118" y="34"/>
                    </a:cubicBezTo>
                    <a:cubicBezTo>
                      <a:pt x="115" y="36"/>
                      <a:pt x="115" y="36"/>
                      <a:pt x="115" y="36"/>
                    </a:cubicBezTo>
                    <a:cubicBezTo>
                      <a:pt x="114" y="37"/>
                      <a:pt x="114" y="39"/>
                      <a:pt x="114" y="40"/>
                    </a:cubicBezTo>
                    <a:cubicBezTo>
                      <a:pt x="115" y="41"/>
                      <a:pt x="117" y="42"/>
                      <a:pt x="118" y="41"/>
                    </a:cubicBezTo>
                    <a:cubicBezTo>
                      <a:pt x="121" y="39"/>
                      <a:pt x="121" y="39"/>
                      <a:pt x="121" y="39"/>
                    </a:cubicBezTo>
                    <a:cubicBezTo>
                      <a:pt x="125" y="47"/>
                      <a:pt x="127" y="56"/>
                      <a:pt x="128" y="65"/>
                    </a:cubicBezTo>
                    <a:cubicBezTo>
                      <a:pt x="125" y="65"/>
                      <a:pt x="125" y="65"/>
                      <a:pt x="125" y="65"/>
                    </a:cubicBezTo>
                    <a:cubicBezTo>
                      <a:pt x="123" y="65"/>
                      <a:pt x="121" y="66"/>
                      <a:pt x="121" y="6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grpSp>
      <p:sp>
        <p:nvSpPr>
          <p:cNvPr id="23" name="Title 22" descr="" title="">
            <a:extLst>
              <a:ext uri="{FF2B5EF4-FFF2-40B4-BE49-F238E27FC236}">
                <a16:creationId xmlns:a16="http://schemas.microsoft.com/office/drawing/2014/main" id="{C508E26A-A9DE-623C-0AE5-A8D9D39278CF}"/>
              </a:ext>
            </a:extLst>
          </p:cNvPr>
          <p:cNvSpPr>
            <a:spLocks noGrp="1"/>
          </p:cNvSpPr>
          <p:nvPr>
            <p:ph type="title"/>
          </p:nvPr>
        </p:nvSpPr>
        <p:spPr>
          <a:xfrm>
            <a:off x="560137" y="1031956"/>
            <a:ext cx="8037512" cy="453600"/>
          </a:xfrm>
        </p:spPr>
        <p:txBody>
          <a:bodyPr/>
          <a:lstStyle/>
          <a:p>
            <a:r>
              <a:rPr lang="en-GB" sz="2000" b="0" dirty="0" err="1"/>
              <a:t>Phasen</a:t>
            </a:r>
            <a:r>
              <a:rPr lang="en-GB" sz="2000" b="0" dirty="0"/>
              <a:t> </a:t>
            </a:r>
            <a:r>
              <a:rPr lang="en-GB" sz="2000" b="0" dirty="0" err="1"/>
              <a:t>eines</a:t>
            </a:r>
            <a:r>
              <a:rPr lang="en-GB" sz="2000" b="0" dirty="0"/>
              <a:t> Immobilien Club Deals</a:t>
            </a:r>
          </a:p>
        </p:txBody>
      </p:sp>
      <p:sp>
        <p:nvSpPr>
          <p:cNvPr id="24" name="Text Placeholder 23" descr="" title="">
            <a:extLst>
              <a:ext uri="{FF2B5EF4-FFF2-40B4-BE49-F238E27FC236}">
                <a16:creationId xmlns:a16="http://schemas.microsoft.com/office/drawing/2014/main" id="{281D2FA4-9D0E-9DD7-F844-BC77977BFA02}"/>
              </a:ext>
            </a:extLst>
          </p:cNvPr>
          <p:cNvSpPr>
            <a:spLocks noGrp="1"/>
          </p:cNvSpPr>
          <p:nvPr>
            <p:ph type="body" sz="quarter" idx="16"/>
          </p:nvPr>
        </p:nvSpPr>
        <p:spPr>
          <a:xfrm>
            <a:off x="554151" y="486244"/>
            <a:ext cx="8035698" cy="365760"/>
          </a:xfrm>
        </p:spPr>
        <p:txBody>
          <a:bodyPr/>
          <a:lstStyle/>
          <a:p>
            <a:r>
              <a:rPr lang="en-GB" sz="3200" b="1" dirty="0" err="1"/>
              <a:t>Lebenszyklus</a:t>
            </a:r>
            <a:endParaRPr lang="en-GB" sz="3200" b="1" dirty="0"/>
          </a:p>
        </p:txBody>
      </p:sp>
      <p:sp>
        <p:nvSpPr>
          <p:cNvPr id="11" name="Rectangle 10" descr="" title="">
            <a:extLst>
              <a:ext uri="{FF2B5EF4-FFF2-40B4-BE49-F238E27FC236}">
                <a16:creationId xmlns:a16="http://schemas.microsoft.com/office/drawing/2014/main" id="{B2352858-BCF3-1D0B-A857-23AC3FE069A0}"/>
              </a:ext>
            </a:extLst>
          </p:cNvPr>
          <p:cNvSpPr/>
          <p:nvPr/>
        </p:nvSpPr>
        <p:spPr>
          <a:xfrm>
            <a:off x="3538116" y="3861176"/>
            <a:ext cx="1977675" cy="10071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4. Entwicklung</a:t>
            </a:r>
            <a:r>
              <a:rPr lang="en-GB" sz="1200" b="1" dirty="0">
                <a:solidFill>
                  <a:schemeClr val="tx2"/>
                </a:solidFill>
              </a:rPr>
              <a:t> </a:t>
            </a:r>
          </a:p>
          <a:p>
            <a:pPr algn="ctr"/>
            <a:r>
              <a:rPr lang="pt-BR" sz="1100" dirty="0">
                <a:solidFill>
                  <a:schemeClr val="tx1"/>
                </a:solidFill>
              </a:rPr>
              <a:t>Prjojektentwicklung durch den Sponsor unter Beizug von Dritten bis Baubewilligung</a:t>
            </a:r>
            <a:endParaRPr lang="en-GB" sz="1100" dirty="0">
              <a:solidFill>
                <a:schemeClr val="tx1"/>
              </a:solidFill>
            </a:endParaRPr>
          </a:p>
        </p:txBody>
      </p:sp>
      <p:sp>
        <p:nvSpPr>
          <p:cNvPr id="12" name="Rectangle 11" descr="" title="">
            <a:extLst>
              <a:ext uri="{FF2B5EF4-FFF2-40B4-BE49-F238E27FC236}">
                <a16:creationId xmlns:a16="http://schemas.microsoft.com/office/drawing/2014/main" id="{A03257A6-7FBF-A67D-1D7D-C228C3BC041E}"/>
              </a:ext>
            </a:extLst>
          </p:cNvPr>
          <p:cNvSpPr/>
          <p:nvPr/>
        </p:nvSpPr>
        <p:spPr>
          <a:xfrm>
            <a:off x="6434287" y="1479758"/>
            <a:ext cx="2098154" cy="8379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82880" tIns="72000" rIns="182880" bIns="72000" rtlCol="0" anchor="ctr">
            <a:spAutoFit/>
          </a:bodyPr>
          <a:lstStyle/>
          <a:p>
            <a:pPr algn="ctr"/>
            <a:r>
              <a:rPr lang="de-CH" sz="1200" b="1" dirty="0">
                <a:solidFill>
                  <a:schemeClr val="tx2"/>
                </a:solidFill>
              </a:rPr>
              <a:t>7. Liquidation</a:t>
            </a:r>
            <a:r>
              <a:rPr lang="en-GB" sz="1200" b="1" dirty="0">
                <a:solidFill>
                  <a:schemeClr val="tx2"/>
                </a:solidFill>
              </a:rPr>
              <a:t> </a:t>
            </a:r>
          </a:p>
          <a:p>
            <a:pPr algn="ctr"/>
            <a:r>
              <a:rPr lang="pt-BR" sz="1100" dirty="0">
                <a:solidFill>
                  <a:schemeClr val="tx1"/>
                </a:solidFill>
              </a:rPr>
              <a:t>Auflösung der Gesellschaft nach Vollzug des letzten Verkaufs</a:t>
            </a:r>
            <a:endParaRPr lang="en-GB" sz="1100" dirty="0">
              <a:solidFill>
                <a:schemeClr val="tx1"/>
              </a:solidFill>
            </a:endParaRPr>
          </a:p>
        </p:txBody>
      </p:sp>
      <p:sp>
        <p:nvSpPr>
          <p:cNvPr id="2" name="Slide Number Placeholder 1" descr="" title="">
            <a:extLst>
              <a:ext uri="{FF2B5EF4-FFF2-40B4-BE49-F238E27FC236}">
                <a16:creationId xmlns:a16="http://schemas.microsoft.com/office/drawing/2014/main" id="{CA441F0A-CB0E-BB86-8879-DF961EB53458}"/>
              </a:ext>
            </a:extLst>
          </p:cNvPr>
          <p:cNvSpPr>
            <a:spLocks noGrp="1"/>
          </p:cNvSpPr>
          <p:nvPr>
            <p:ph type="sldNum" sz="quarter" idx="10"/>
          </p:nvPr>
        </p:nvSpPr>
        <p:spPr/>
        <p:txBody>
          <a:bodyPr/>
          <a:lstStyle/>
          <a:p>
            <a:fld id="{26237FA6-B01B-4AC4-B2C4-042E0C4FC130}" type="slidenum">
              <a:rPr lang="en-GB" smtClean="0"/>
              <a:pPr/>
              <a:t>7</a:t>
            </a:fld>
            <a:endParaRPr lang="en-GB" dirty="0"/>
          </a:p>
        </p:txBody>
      </p:sp>
    </p:spTree>
    <p:extLst>
      <p:ext uri="{BB962C8B-B14F-4D97-AF65-F5344CB8AC3E}">
        <p14:creationId xmlns:p14="http://schemas.microsoft.com/office/powerpoint/2010/main" val="735365204"/>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 name="Text Placeholder 6" descr="" title=""/>
          <p:cNvSpPr>
            <a:spLocks noGrp="1"/>
          </p:cNvSpPr>
          <p:nvPr>
            <p:ph type="body" sz="quarter" idx="10"/>
          </p:nvPr>
        </p:nvSpPr>
        <p:spPr>
          <a:solidFill>
            <a:schemeClr val="tx2"/>
          </a:solidFill>
        </p:spPr>
        <p:txBody>
          <a:bodyPr/>
          <a:lstStyle/>
          <a:p>
            <a:r>
              <a:rPr lang="en-GB" dirty="0"/>
              <a:t>2</a:t>
            </a:r>
          </a:p>
        </p:txBody>
      </p:sp>
      <p:sp>
        <p:nvSpPr>
          <p:cNvPr id="6" name="Title 5" descr="" title=""/>
          <p:cNvSpPr>
            <a:spLocks noGrp="1"/>
          </p:cNvSpPr>
          <p:nvPr>
            <p:ph type="ctrTitle"/>
          </p:nvPr>
        </p:nvSpPr>
        <p:spPr>
          <a:xfrm>
            <a:off x="1437556" y="1501406"/>
            <a:ext cx="7022876" cy="1524000"/>
          </a:xfrm>
        </p:spPr>
        <p:txBody>
          <a:bodyPr/>
          <a:lstStyle/>
          <a:p>
            <a:r>
              <a:rPr lang="de-CH" sz="3800" dirty="0"/>
              <a:t>Strukturierung</a:t>
            </a:r>
            <a:br>
              <a:rPr lang="en-GB" sz="3800" dirty="0"/>
            </a:br>
            <a:endParaRPr lang="en-GB" sz="2400" b="0" dirty="0">
              <a:solidFill>
                <a:schemeClr val="tx2"/>
              </a:solidFill>
            </a:endParaRPr>
          </a:p>
        </p:txBody>
      </p:sp>
      <p:grpSp>
        <p:nvGrpSpPr>
          <p:cNvPr id="2" name="Group 1" descr="" title="">
            <a:extLst>
              <a:ext uri="{FF2B5EF4-FFF2-40B4-BE49-F238E27FC236}">
                <a16:creationId xmlns:a16="http://schemas.microsoft.com/office/drawing/2014/main" id="{DF8BB21F-A6E3-44AF-8D6E-942F37920552}"/>
              </a:ext>
            </a:extLst>
          </p:cNvPr>
          <p:cNvGrpSpPr/>
          <p:nvPr/>
        </p:nvGrpSpPr>
        <p:grpSpPr>
          <a:xfrm>
            <a:off x="9893711" y="0"/>
            <a:ext cx="3378476" cy="5143500"/>
            <a:chOff x="9893711" y="0"/>
            <a:chExt cx="3378476" cy="5143500"/>
          </a:xfrm>
        </p:grpSpPr>
      </p:grpSp>
    </p:spTree>
    <p:extLst>
      <p:ext uri="{BB962C8B-B14F-4D97-AF65-F5344CB8AC3E}">
        <p14:creationId xmlns:p14="http://schemas.microsoft.com/office/powerpoint/2010/main" val="2096175485"/>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grpSp>
        <p:nvGrpSpPr>
          <p:cNvPr id="22" name="Group 21" descr="" title="">
            <a:extLst>
              <a:ext uri="{FF2B5EF4-FFF2-40B4-BE49-F238E27FC236}">
                <a16:creationId xmlns:a16="http://schemas.microsoft.com/office/drawing/2014/main" id="{671802CB-ED7A-FE0E-65BE-0D9E9DBC1A5F}"/>
              </a:ext>
            </a:extLst>
          </p:cNvPr>
          <p:cNvGrpSpPr/>
          <p:nvPr/>
        </p:nvGrpSpPr>
        <p:grpSpPr>
          <a:xfrm>
            <a:off x="580366" y="1365397"/>
            <a:ext cx="7976495" cy="3205718"/>
            <a:chOff x="634726" y="1419622"/>
            <a:chExt cx="7976495" cy="2804397"/>
          </a:xfrm>
        </p:grpSpPr>
        <p:sp>
          <p:nvSpPr>
            <p:cNvPr id="5" name="Rectangle 4" descr="" title="">
              <a:extLst>
                <a:ext uri="{FF2B5EF4-FFF2-40B4-BE49-F238E27FC236}">
                  <a16:creationId xmlns:a16="http://schemas.microsoft.com/office/drawing/2014/main" id="{E3408D53-7BAA-8699-FE94-2C69CA272EDD}"/>
                </a:ext>
              </a:extLst>
            </p:cNvPr>
            <p:cNvSpPr/>
            <p:nvPr/>
          </p:nvSpPr>
          <p:spPr>
            <a:xfrm>
              <a:off x="634726" y="1419622"/>
              <a:ext cx="3787137" cy="1324299"/>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82880" tIns="72000" rIns="182880" bIns="72000" rtlCol="0" anchor="ctr"/>
            <a:lstStyle/>
            <a:p>
              <a:pPr algn="ctr">
                <a:spcAft>
                  <a:spcPts val="600"/>
                </a:spcAft>
              </a:pPr>
              <a:r>
                <a:rPr lang="en-GB" sz="1600" dirty="0">
                  <a:solidFill>
                    <a:schemeClr val="bg1"/>
                  </a:solidFill>
                </a:rPr>
                <a:t>Sponsor </a:t>
              </a:r>
              <a:r>
                <a:rPr lang="en-GB" sz="1600" dirty="0" err="1">
                  <a:solidFill>
                    <a:schemeClr val="bg1"/>
                  </a:solidFill>
                </a:rPr>
                <a:t>sucht</a:t>
              </a:r>
              <a:r>
                <a:rPr lang="en-GB" sz="1600" dirty="0">
                  <a:solidFill>
                    <a:schemeClr val="bg1"/>
                  </a:solidFill>
                </a:rPr>
                <a:t> </a:t>
              </a:r>
              <a:r>
                <a:rPr lang="en-GB" sz="1600" dirty="0" err="1">
                  <a:solidFill>
                    <a:schemeClr val="bg1"/>
                  </a:solidFill>
                </a:rPr>
                <a:t>zuerst</a:t>
              </a:r>
              <a:r>
                <a:rPr lang="en-GB" sz="1600" dirty="0">
                  <a:solidFill>
                    <a:schemeClr val="bg1"/>
                  </a:solidFill>
                </a:rPr>
                <a:t> </a:t>
              </a:r>
              <a:r>
                <a:rPr lang="en-GB" sz="1600" dirty="0" err="1">
                  <a:solidFill>
                    <a:schemeClr val="bg1"/>
                  </a:solidFill>
                </a:rPr>
                <a:t>ein</a:t>
              </a:r>
              <a:r>
                <a:rPr lang="en-GB" sz="1600" dirty="0">
                  <a:solidFill>
                    <a:schemeClr val="bg1"/>
                  </a:solidFill>
                </a:rPr>
                <a:t> </a:t>
              </a:r>
              <a:r>
                <a:rPr lang="en-GB" sz="1600" dirty="0" err="1">
                  <a:solidFill>
                    <a:schemeClr val="bg1"/>
                  </a:solidFill>
                </a:rPr>
                <a:t>Objekt</a:t>
              </a:r>
              <a:r>
                <a:rPr lang="en-GB" sz="1600" dirty="0">
                  <a:solidFill>
                    <a:schemeClr val="bg1"/>
                  </a:solidFill>
                </a:rPr>
                <a:t>, </a:t>
              </a:r>
              <a:r>
                <a:rPr lang="en-GB" sz="1600" dirty="0" err="1">
                  <a:solidFill>
                    <a:schemeClr val="bg1"/>
                  </a:solidFill>
                </a:rPr>
                <a:t>dann</a:t>
              </a:r>
              <a:r>
                <a:rPr lang="en-GB" sz="1600" dirty="0">
                  <a:solidFill>
                    <a:schemeClr val="bg1"/>
                  </a:solidFill>
                </a:rPr>
                <a:t> die </a:t>
              </a:r>
              <a:r>
                <a:rPr lang="en-GB" sz="1600" dirty="0" err="1">
                  <a:solidFill>
                    <a:schemeClr val="bg1"/>
                  </a:solidFill>
                </a:rPr>
                <a:t>Investoren</a:t>
              </a:r>
              <a:r>
                <a:rPr lang="en-GB" sz="1600" dirty="0">
                  <a:solidFill>
                    <a:schemeClr val="bg1"/>
                  </a:solidFill>
                </a:rPr>
                <a:t>. Danach </a:t>
              </a:r>
              <a:r>
                <a:rPr lang="en-GB" sz="1600" dirty="0" err="1">
                  <a:solidFill>
                    <a:schemeClr val="bg1"/>
                  </a:solidFill>
                </a:rPr>
                <a:t>gründet</a:t>
              </a:r>
              <a:r>
                <a:rPr lang="en-GB" sz="1600" dirty="0">
                  <a:solidFill>
                    <a:schemeClr val="bg1"/>
                  </a:solidFill>
                </a:rPr>
                <a:t> er die </a:t>
              </a:r>
              <a:r>
                <a:rPr lang="en-GB" sz="1600" dirty="0" err="1">
                  <a:solidFill>
                    <a:schemeClr val="bg1"/>
                  </a:solidFill>
                </a:rPr>
                <a:t>Objektgesellschaft</a:t>
              </a:r>
              <a:r>
                <a:rPr lang="en-GB" sz="1600" dirty="0">
                  <a:solidFill>
                    <a:schemeClr val="bg1"/>
                  </a:solidFill>
                </a:rPr>
                <a:t>, die das </a:t>
              </a:r>
              <a:r>
                <a:rPr lang="en-GB" sz="1600" dirty="0" err="1">
                  <a:solidFill>
                    <a:schemeClr val="bg1"/>
                  </a:solidFill>
                </a:rPr>
                <a:t>Grundstück</a:t>
              </a:r>
              <a:r>
                <a:rPr lang="en-GB" sz="1600" dirty="0">
                  <a:solidFill>
                    <a:schemeClr val="bg1"/>
                  </a:solidFill>
                </a:rPr>
                <a:t> </a:t>
              </a:r>
              <a:r>
                <a:rPr lang="en-GB" sz="1600" dirty="0" err="1">
                  <a:solidFill>
                    <a:schemeClr val="bg1"/>
                  </a:solidFill>
                </a:rPr>
                <a:t>erwirbt</a:t>
              </a:r>
              <a:r>
                <a:rPr lang="en-GB" sz="1600" dirty="0">
                  <a:solidFill>
                    <a:schemeClr val="bg1"/>
                  </a:solidFill>
                </a:rPr>
                <a:t>.</a:t>
              </a:r>
            </a:p>
          </p:txBody>
        </p:sp>
        <p:sp>
          <p:nvSpPr>
            <p:cNvPr id="6" name="Rectangle 5" descr="" title="">
              <a:extLst>
                <a:ext uri="{FF2B5EF4-FFF2-40B4-BE49-F238E27FC236}">
                  <a16:creationId xmlns:a16="http://schemas.microsoft.com/office/drawing/2014/main" id="{E134E3E4-3BA9-2AC0-5014-5392E67B3370}"/>
                </a:ext>
              </a:extLst>
            </p:cNvPr>
            <p:cNvSpPr/>
            <p:nvPr/>
          </p:nvSpPr>
          <p:spPr>
            <a:xfrm>
              <a:off x="4577517" y="1419622"/>
              <a:ext cx="4026931" cy="1324299"/>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82880" tIns="72000" rIns="182880" bIns="72000" rtlCol="0" anchor="ctr"/>
            <a:lstStyle/>
            <a:p>
              <a:pPr algn="ctr">
                <a:spcAft>
                  <a:spcPts val="600"/>
                </a:spcAft>
              </a:pPr>
              <a:r>
                <a:rPr lang="en-GB" sz="1600" dirty="0">
                  <a:solidFill>
                    <a:schemeClr val="bg1"/>
                  </a:solidFill>
                </a:rPr>
                <a:t>Sponsor </a:t>
              </a:r>
              <a:r>
                <a:rPr lang="en-GB" sz="1600" dirty="0" err="1">
                  <a:solidFill>
                    <a:schemeClr val="bg1"/>
                  </a:solidFill>
                </a:rPr>
                <a:t>bindet</a:t>
              </a:r>
              <a:r>
                <a:rPr lang="en-GB" sz="1600" dirty="0">
                  <a:solidFill>
                    <a:schemeClr val="bg1"/>
                  </a:solidFill>
                </a:rPr>
                <a:t> </a:t>
              </a:r>
              <a:r>
                <a:rPr lang="en-GB" sz="1600" dirty="0" err="1">
                  <a:solidFill>
                    <a:schemeClr val="bg1"/>
                  </a:solidFill>
                </a:rPr>
                <a:t>Objekt</a:t>
              </a:r>
              <a:r>
                <a:rPr lang="en-GB" sz="1600" dirty="0">
                  <a:solidFill>
                    <a:schemeClr val="bg1"/>
                  </a:solidFill>
                </a:rPr>
                <a:t> an </a:t>
              </a:r>
              <a:r>
                <a:rPr lang="en-GB" sz="1600" dirty="0" err="1">
                  <a:solidFill>
                    <a:schemeClr val="bg1"/>
                  </a:solidFill>
                </a:rPr>
                <a:t>sich</a:t>
              </a:r>
              <a:r>
                <a:rPr lang="en-GB" sz="1600" dirty="0">
                  <a:solidFill>
                    <a:schemeClr val="bg1"/>
                  </a:solidFill>
                </a:rPr>
                <a:t> (</a:t>
              </a:r>
              <a:r>
                <a:rPr lang="en-GB" sz="1600" dirty="0" err="1">
                  <a:solidFill>
                    <a:schemeClr val="bg1"/>
                  </a:solidFill>
                </a:rPr>
                <a:t>z.B.</a:t>
              </a:r>
              <a:r>
                <a:rPr lang="en-GB" sz="1600" dirty="0">
                  <a:solidFill>
                    <a:schemeClr val="bg1"/>
                  </a:solidFill>
                </a:rPr>
                <a:t> </a:t>
              </a:r>
              <a:r>
                <a:rPr lang="en-GB" sz="1600" dirty="0" err="1">
                  <a:solidFill>
                    <a:schemeClr val="bg1"/>
                  </a:solidFill>
                </a:rPr>
                <a:t>über</a:t>
              </a:r>
              <a:r>
                <a:rPr lang="en-GB" sz="1600" dirty="0">
                  <a:solidFill>
                    <a:schemeClr val="bg1"/>
                  </a:solidFill>
                </a:rPr>
                <a:t> </a:t>
              </a:r>
              <a:r>
                <a:rPr lang="en-GB" sz="1600" dirty="0" err="1">
                  <a:solidFill>
                    <a:schemeClr val="bg1"/>
                  </a:solidFill>
                </a:rPr>
                <a:t>ein</a:t>
              </a:r>
              <a:r>
                <a:rPr lang="en-GB" sz="1600" dirty="0">
                  <a:solidFill>
                    <a:schemeClr val="bg1"/>
                  </a:solidFill>
                </a:rPr>
                <a:t> </a:t>
              </a:r>
              <a:r>
                <a:rPr lang="en-GB" sz="1600" dirty="0" err="1">
                  <a:solidFill>
                    <a:schemeClr val="bg1"/>
                  </a:solidFill>
                </a:rPr>
                <a:t>Kaufsrecht</a:t>
              </a:r>
              <a:r>
                <a:rPr lang="en-GB" sz="1600" dirty="0">
                  <a:solidFill>
                    <a:schemeClr val="bg1"/>
                  </a:solidFill>
                </a:rPr>
                <a:t>), </a:t>
              </a:r>
              <a:r>
                <a:rPr lang="en-GB" sz="1600" dirty="0" err="1">
                  <a:solidFill>
                    <a:schemeClr val="bg1"/>
                  </a:solidFill>
                </a:rPr>
                <a:t>tritt</a:t>
              </a:r>
              <a:r>
                <a:rPr lang="en-GB" sz="1600" dirty="0">
                  <a:solidFill>
                    <a:schemeClr val="bg1"/>
                  </a:solidFill>
                </a:rPr>
                <a:t> dieses </a:t>
              </a:r>
              <a:r>
                <a:rPr lang="en-GB" sz="1600" dirty="0" err="1">
                  <a:solidFill>
                    <a:schemeClr val="bg1"/>
                  </a:solidFill>
                </a:rPr>
                <a:t>später</a:t>
              </a:r>
              <a:r>
                <a:rPr lang="en-GB" sz="1600" dirty="0">
                  <a:solidFill>
                    <a:schemeClr val="bg1"/>
                  </a:solidFill>
                </a:rPr>
                <a:t> an </a:t>
              </a:r>
              <a:r>
                <a:rPr lang="en-GB" sz="1600" dirty="0" err="1">
                  <a:solidFill>
                    <a:schemeClr val="bg1"/>
                  </a:solidFill>
                </a:rPr>
                <a:t>Objektgesellschaft</a:t>
              </a:r>
              <a:r>
                <a:rPr lang="en-GB" sz="1600" dirty="0">
                  <a:solidFill>
                    <a:schemeClr val="bg1"/>
                  </a:solidFill>
                </a:rPr>
                <a:t> ab (Achtung: </a:t>
              </a:r>
              <a:r>
                <a:rPr lang="en-GB" sz="1600" dirty="0" err="1">
                  <a:solidFill>
                    <a:schemeClr val="bg1"/>
                  </a:solidFill>
                </a:rPr>
                <a:t>Kettenhandel</a:t>
              </a:r>
              <a:r>
                <a:rPr lang="en-GB" sz="1600" dirty="0">
                  <a:solidFill>
                    <a:schemeClr val="bg1"/>
                  </a:solidFill>
                </a:rPr>
                <a:t>). </a:t>
              </a:r>
            </a:p>
          </p:txBody>
        </p:sp>
        <p:sp>
          <p:nvSpPr>
            <p:cNvPr id="8" name="Rectangle 7" descr="" title="">
              <a:extLst>
                <a:ext uri="{FF2B5EF4-FFF2-40B4-BE49-F238E27FC236}">
                  <a16:creationId xmlns:a16="http://schemas.microsoft.com/office/drawing/2014/main" id="{07BB411B-1664-EBBD-AB7A-2F3F277925C2}"/>
                </a:ext>
              </a:extLst>
            </p:cNvPr>
            <p:cNvSpPr/>
            <p:nvPr/>
          </p:nvSpPr>
          <p:spPr>
            <a:xfrm>
              <a:off x="4593474" y="2899720"/>
              <a:ext cx="4017747" cy="1324299"/>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82880" tIns="72000" rIns="182880" bIns="72000" rtlCol="0" anchor="ctr"/>
            <a:lstStyle/>
            <a:p>
              <a:pPr algn="ctr">
                <a:spcAft>
                  <a:spcPts val="600"/>
                </a:spcAft>
              </a:pPr>
              <a:r>
                <a:rPr lang="en-GB" sz="1600" dirty="0">
                  <a:solidFill>
                    <a:schemeClr val="bg1"/>
                  </a:solidFill>
                </a:rPr>
                <a:t>Sponsor </a:t>
              </a:r>
              <a:r>
                <a:rPr lang="en-GB" sz="1600" dirty="0" err="1">
                  <a:solidFill>
                    <a:schemeClr val="bg1"/>
                  </a:solidFill>
                </a:rPr>
                <a:t>lässt</a:t>
              </a:r>
              <a:r>
                <a:rPr lang="en-GB" sz="1600" dirty="0">
                  <a:solidFill>
                    <a:schemeClr val="bg1"/>
                  </a:solidFill>
                </a:rPr>
                <a:t> </a:t>
              </a:r>
              <a:r>
                <a:rPr lang="en-GB" sz="1600" dirty="0" err="1">
                  <a:solidFill>
                    <a:schemeClr val="bg1"/>
                  </a:solidFill>
                </a:rPr>
                <a:t>sich</a:t>
              </a:r>
              <a:r>
                <a:rPr lang="en-GB" sz="1600" dirty="0">
                  <a:solidFill>
                    <a:schemeClr val="bg1"/>
                  </a:solidFill>
                </a:rPr>
                <a:t> die </a:t>
              </a:r>
              <a:r>
                <a:rPr lang="en-GB" sz="1600" dirty="0" err="1">
                  <a:solidFill>
                    <a:schemeClr val="bg1"/>
                  </a:solidFill>
                </a:rPr>
                <a:t>Finanhzierung</a:t>
              </a:r>
              <a:r>
                <a:rPr lang="en-GB" sz="1600" dirty="0">
                  <a:solidFill>
                    <a:schemeClr val="bg1"/>
                  </a:solidFill>
                </a:rPr>
                <a:t> </a:t>
              </a:r>
              <a:r>
                <a:rPr lang="en-GB" sz="1600" dirty="0" err="1">
                  <a:solidFill>
                    <a:schemeClr val="bg1"/>
                  </a:solidFill>
                </a:rPr>
                <a:t>zusichern</a:t>
              </a:r>
              <a:r>
                <a:rPr lang="en-GB" sz="1600" dirty="0">
                  <a:solidFill>
                    <a:schemeClr val="bg1"/>
                  </a:solidFill>
                </a:rPr>
                <a:t> </a:t>
              </a:r>
              <a:r>
                <a:rPr lang="en-GB" sz="1600" dirty="0" err="1">
                  <a:solidFill>
                    <a:schemeClr val="bg1"/>
                  </a:solidFill>
                </a:rPr>
                <a:t>über</a:t>
              </a:r>
              <a:r>
                <a:rPr lang="en-GB" sz="1600" dirty="0">
                  <a:solidFill>
                    <a:schemeClr val="bg1"/>
                  </a:solidFill>
                </a:rPr>
                <a:t> sog. </a:t>
              </a:r>
              <a:r>
                <a:rPr lang="en-GB" sz="1600" i="1" dirty="0">
                  <a:solidFill>
                    <a:schemeClr val="bg1"/>
                  </a:solidFill>
                </a:rPr>
                <a:t>Commitment Letters, </a:t>
              </a:r>
              <a:r>
                <a:rPr lang="en-GB" sz="1600" dirty="0" err="1">
                  <a:solidFill>
                    <a:schemeClr val="bg1"/>
                  </a:solidFill>
                </a:rPr>
                <a:t>wonach</a:t>
              </a:r>
              <a:r>
                <a:rPr lang="en-GB" sz="1600" dirty="0">
                  <a:solidFill>
                    <a:schemeClr val="bg1"/>
                  </a:solidFill>
                </a:rPr>
                <a:t> </a:t>
              </a:r>
              <a:r>
                <a:rPr lang="en-GB" sz="1600" dirty="0" err="1">
                  <a:solidFill>
                    <a:schemeClr val="bg1"/>
                  </a:solidFill>
                </a:rPr>
                <a:t>sich</a:t>
              </a:r>
              <a:r>
                <a:rPr lang="en-GB" sz="1600" dirty="0">
                  <a:solidFill>
                    <a:schemeClr val="bg1"/>
                  </a:solidFill>
                </a:rPr>
                <a:t> </a:t>
              </a:r>
              <a:r>
                <a:rPr lang="en-GB" sz="1600" dirty="0" err="1">
                  <a:solidFill>
                    <a:schemeClr val="bg1"/>
                  </a:solidFill>
                </a:rPr>
                <a:t>Investoren</a:t>
              </a:r>
              <a:r>
                <a:rPr lang="en-GB" sz="1600" dirty="0">
                  <a:solidFill>
                    <a:schemeClr val="bg1"/>
                  </a:solidFill>
                </a:rPr>
                <a:t> </a:t>
              </a:r>
              <a:r>
                <a:rPr lang="en-GB" sz="1600" dirty="0" err="1">
                  <a:solidFill>
                    <a:schemeClr val="bg1"/>
                  </a:solidFill>
                </a:rPr>
                <a:t>verpflichten</a:t>
              </a:r>
              <a:r>
                <a:rPr lang="en-GB" sz="1600" dirty="0">
                  <a:solidFill>
                    <a:schemeClr val="bg1"/>
                  </a:solidFill>
                </a:rPr>
                <a:t>, bis </a:t>
              </a:r>
              <a:r>
                <a:rPr lang="en-GB" sz="1600" dirty="0" err="1">
                  <a:solidFill>
                    <a:schemeClr val="bg1"/>
                  </a:solidFill>
                </a:rPr>
                <a:t>zu</a:t>
              </a:r>
              <a:r>
                <a:rPr lang="en-GB" sz="1600" dirty="0">
                  <a:solidFill>
                    <a:schemeClr val="bg1"/>
                  </a:solidFill>
                </a:rPr>
                <a:t> </a:t>
              </a:r>
              <a:r>
                <a:rPr lang="en-GB" sz="1600" dirty="0" err="1">
                  <a:solidFill>
                    <a:schemeClr val="bg1"/>
                  </a:solidFill>
                </a:rPr>
                <a:t>einen</a:t>
              </a:r>
              <a:r>
                <a:rPr lang="en-GB" sz="1600" dirty="0">
                  <a:solidFill>
                    <a:schemeClr val="bg1"/>
                  </a:solidFill>
                </a:rPr>
                <a:t> </a:t>
              </a:r>
              <a:r>
                <a:rPr lang="en-GB" sz="1600" dirty="0" err="1">
                  <a:solidFill>
                    <a:schemeClr val="bg1"/>
                  </a:solidFill>
                </a:rPr>
                <a:t>Maximalbetrag</a:t>
              </a:r>
              <a:r>
                <a:rPr lang="en-GB" sz="1600" dirty="0">
                  <a:solidFill>
                    <a:schemeClr val="bg1"/>
                  </a:solidFill>
                </a:rPr>
                <a:t> </a:t>
              </a:r>
              <a:r>
                <a:rPr lang="en-GB" sz="1600" dirty="0" err="1">
                  <a:solidFill>
                    <a:schemeClr val="bg1"/>
                  </a:solidFill>
                </a:rPr>
                <a:t>zu</a:t>
              </a:r>
              <a:r>
                <a:rPr lang="en-GB" sz="1600" dirty="0">
                  <a:solidFill>
                    <a:schemeClr val="bg1"/>
                  </a:solidFill>
                </a:rPr>
                <a:t> </a:t>
              </a:r>
              <a:r>
                <a:rPr lang="en-GB" sz="1600" dirty="0" err="1">
                  <a:solidFill>
                    <a:schemeClr val="bg1"/>
                  </a:solidFill>
                </a:rPr>
                <a:t>investieren</a:t>
              </a:r>
              <a:r>
                <a:rPr lang="en-GB" sz="1600" dirty="0">
                  <a:solidFill>
                    <a:schemeClr val="bg1"/>
                  </a:solidFill>
                </a:rPr>
                <a:t>.</a:t>
              </a:r>
            </a:p>
          </p:txBody>
        </p:sp>
        <p:sp>
          <p:nvSpPr>
            <p:cNvPr id="9" name="Rectangle 8" descr="" title="">
              <a:extLst>
                <a:ext uri="{FF2B5EF4-FFF2-40B4-BE49-F238E27FC236}">
                  <a16:creationId xmlns:a16="http://schemas.microsoft.com/office/drawing/2014/main" id="{994730E8-95E5-D29D-A434-B7266F8BAEA7}"/>
                </a:ext>
              </a:extLst>
            </p:cNvPr>
            <p:cNvSpPr/>
            <p:nvPr/>
          </p:nvSpPr>
          <p:spPr>
            <a:xfrm>
              <a:off x="634726" y="2899720"/>
              <a:ext cx="3787137" cy="1324299"/>
            </a:xfrm>
            <a:prstGeom prst="rect">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182880" tIns="72000" rIns="182880" bIns="72000" rtlCol="0" anchor="ctr"/>
            <a:lstStyle/>
            <a:p>
              <a:pPr algn="ctr">
                <a:spcAft>
                  <a:spcPts val="600"/>
                </a:spcAft>
              </a:pPr>
              <a:r>
                <a:rPr lang="de-CH" sz="1600" dirty="0">
                  <a:solidFill>
                    <a:schemeClr val="bg1"/>
                  </a:solidFill>
                </a:rPr>
                <a:t>Sponsor gründet Objektgesellschaft alleine. Diese schliesst einen aufschiebend bedingten Kaufvertrag ab. Die erfolgreiche Finanzierung ist eine Vollzugsbedingung.</a:t>
              </a:r>
              <a:endParaRPr lang="en-GB" sz="1600" dirty="0">
                <a:solidFill>
                  <a:schemeClr val="bg1"/>
                </a:solidFill>
              </a:endParaRPr>
            </a:p>
          </p:txBody>
        </p:sp>
      </p:grpSp>
      <p:sp>
        <p:nvSpPr>
          <p:cNvPr id="12" name="Title 11" descr="" title="">
            <a:extLst>
              <a:ext uri="{FF2B5EF4-FFF2-40B4-BE49-F238E27FC236}">
                <a16:creationId xmlns:a16="http://schemas.microsoft.com/office/drawing/2014/main" id="{6AB39FD2-9A0E-306B-95E6-9EB55FC2DD5E}"/>
              </a:ext>
            </a:extLst>
          </p:cNvPr>
          <p:cNvSpPr>
            <a:spLocks noGrp="1"/>
          </p:cNvSpPr>
          <p:nvPr>
            <p:ph type="title"/>
          </p:nvPr>
        </p:nvSpPr>
        <p:spPr>
          <a:xfrm>
            <a:off x="457200" y="438150"/>
            <a:ext cx="8305800" cy="453600"/>
          </a:xfrm>
        </p:spPr>
        <p:txBody>
          <a:bodyPr/>
          <a:lstStyle/>
          <a:p>
            <a:r>
              <a:rPr lang="de-CH" dirty="0"/>
              <a:t>Sicherung des Objekts, Investorenanbindung</a:t>
            </a:r>
            <a:endParaRPr lang="es-AR" dirty="0"/>
          </a:p>
        </p:txBody>
      </p:sp>
      <p:sp>
        <p:nvSpPr>
          <p:cNvPr id="13" name="Text Placeholder 3" descr="" title="">
            <a:extLst>
              <a:ext uri="{FF2B5EF4-FFF2-40B4-BE49-F238E27FC236}">
                <a16:creationId xmlns:a16="http://schemas.microsoft.com/office/drawing/2014/main" id="{8AEE6C10-D36E-7AA6-F493-EBDB19FA29CE}"/>
              </a:ext>
            </a:extLst>
          </p:cNvPr>
          <p:cNvSpPr>
            <a:spLocks noGrp="1"/>
          </p:cNvSpPr>
          <p:nvPr>
            <p:ph type="body" sz="quarter" idx="16"/>
          </p:nvPr>
        </p:nvSpPr>
        <p:spPr>
          <a:xfrm>
            <a:off x="566731" y="895350"/>
            <a:ext cx="8035698" cy="365760"/>
          </a:xfrm>
        </p:spPr>
        <p:txBody>
          <a:bodyPr/>
          <a:lstStyle/>
          <a:p>
            <a:r>
              <a:rPr lang="en-US" dirty="0" err="1"/>
              <a:t>Anlageobjekt</a:t>
            </a:r>
            <a:r>
              <a:rPr lang="en-US" dirty="0"/>
              <a:t> und Kapital. Was </a:t>
            </a:r>
            <a:r>
              <a:rPr lang="en-US" dirty="0" err="1"/>
              <a:t>kommt</a:t>
            </a:r>
            <a:r>
              <a:rPr lang="en-US" dirty="0"/>
              <a:t> </a:t>
            </a:r>
            <a:r>
              <a:rPr lang="en-US" dirty="0" err="1"/>
              <a:t>zuerst</a:t>
            </a:r>
            <a:r>
              <a:rPr lang="en-US" dirty="0"/>
              <a:t>?</a:t>
            </a:r>
          </a:p>
        </p:txBody>
      </p:sp>
      <p:sp>
        <p:nvSpPr>
          <p:cNvPr id="2" name="Slide Number Placeholder 1" descr="" title="">
            <a:extLst>
              <a:ext uri="{FF2B5EF4-FFF2-40B4-BE49-F238E27FC236}">
                <a16:creationId xmlns:a16="http://schemas.microsoft.com/office/drawing/2014/main" id="{CBDD0CDA-AA9A-652B-62D2-2ABB00E270B4}"/>
              </a:ext>
            </a:extLst>
          </p:cNvPr>
          <p:cNvSpPr>
            <a:spLocks noGrp="1"/>
          </p:cNvSpPr>
          <p:nvPr>
            <p:ph type="sldNum" sz="quarter" idx="10"/>
          </p:nvPr>
        </p:nvSpPr>
        <p:spPr/>
        <p:txBody>
          <a:bodyPr/>
          <a:lstStyle/>
          <a:p>
            <a:fld id="{26237FA6-B01B-4AC4-B2C4-042E0C4FC130}" type="slidenum">
              <a:rPr lang="en-GB" smtClean="0"/>
              <a:pPr/>
              <a:t>9</a:t>
            </a:fld>
            <a:endParaRPr lang="en-GB" dirty="0"/>
          </a:p>
        </p:txBody>
      </p:sp>
    </p:spTree>
    <p:extLst>
      <p:ext uri="{BB962C8B-B14F-4D97-AF65-F5344CB8AC3E}">
        <p14:creationId xmlns:p14="http://schemas.microsoft.com/office/powerpoint/2010/main" val="1279840517"/>
      </p:ext>
    </p:extLst>
  </p:cSld>
  <p:clrMapOvr>
    <a:masterClrMapping/>
  </p:clrMapOvr>
</p:sld>
</file>

<file path=ppt/theme/theme1.xml><?xml version="1.0" encoding="utf-8"?>
<a:theme xmlns:a="http://schemas.openxmlformats.org/drawingml/2006/main" name="Theme (Wave-Red)">
  <a:themeElements>
    <a:clrScheme name="Custom 6">
      <a:dk1>
        <a:srgbClr val="FFFFFF"/>
      </a:dk1>
      <a:lt1>
        <a:srgbClr val="5F5F5F"/>
      </a:lt1>
      <a:dk2>
        <a:srgbClr val="000000"/>
      </a:dk2>
      <a:lt2>
        <a:srgbClr val="EE3135"/>
      </a:lt2>
      <a:accent1>
        <a:srgbClr val="AE132A"/>
      </a:accent1>
      <a:accent2>
        <a:srgbClr val="7A0223"/>
      </a:accent2>
      <a:accent3>
        <a:srgbClr val="002856"/>
      </a:accent3>
      <a:accent4>
        <a:srgbClr val="F58220"/>
      </a:accent4>
      <a:accent5>
        <a:srgbClr val="007B66"/>
      </a:accent5>
      <a:accent6>
        <a:srgbClr val="4B0078"/>
      </a:accent6>
      <a:hlink>
        <a:srgbClr val="0000FF"/>
      </a:hlink>
      <a:folHlink>
        <a:srgbClr val="800080"/>
      </a:folHlink>
    </a:clrScheme>
    <a:fontScheme name="B&amp;M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E3135"/>
        </a:solidFill>
        <a:ln w="12700">
          <a:solidFill>
            <a:srgbClr val="EE3135"/>
          </a:solidFill>
        </a:ln>
      </a:spPr>
      <a:bodyPr lIns="72000" tIns="72000" rIns="72000" bIns="72000" rtlCol="0" anchor="ctr"/>
      <a:lstStyle>
        <a:defPPr algn="ctr">
          <a:defRPr baseline="0" smtClean="0"/>
        </a:defPPr>
      </a:lstStyle>
      <a:style>
        <a:lnRef idx="2">
          <a:schemeClr val="accent1">
            <a:shade val="50000"/>
          </a:schemeClr>
        </a:lnRef>
        <a:fillRef idx="1">
          <a:schemeClr val="accent1"/>
        </a:fillRef>
        <a:effectRef idx="0">
          <a:schemeClr val="accent1"/>
        </a:effectRef>
        <a:fontRef idx="minor">
          <a:schemeClr val="lt1"/>
        </a:fontRef>
      </a:style>
    </a:spDef>
    <a:lnDef>
      <a:spPr>
        <a:ln w="15875">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BM Presentation (Widescreen 16_9).potx" id="{FF7BB7D9-4D13-4494-AB1C-99E94F39E66F}" vid="{96D64B41-7B21-4139-98B1-AAFB0AD6120F}"/>
    </a:ext>
  </a:extLst>
</a:theme>
</file>

<file path=ppt/theme/theme3.xml><?xml version="1.0" encoding="utf-8"?>
<a:theme xmlns:a="http://schemas.openxmlformats.org/drawingml/2006/main" name="Theme (Custom)">
  <a:themeElements>
    <a:clrScheme name="Custom 6">
      <a:dk1>
        <a:srgbClr val="FFFFFF"/>
      </a:dk1>
      <a:lt1>
        <a:srgbClr val="5F5F5F"/>
      </a:lt1>
      <a:dk2>
        <a:srgbClr val="000000"/>
      </a:dk2>
      <a:lt2>
        <a:srgbClr val="EE3135"/>
      </a:lt2>
      <a:accent1>
        <a:srgbClr val="AE132A"/>
      </a:accent1>
      <a:accent2>
        <a:srgbClr val="7A0223"/>
      </a:accent2>
      <a:accent3>
        <a:srgbClr val="002856"/>
      </a:accent3>
      <a:accent4>
        <a:srgbClr val="F58220"/>
      </a:accent4>
      <a:accent5>
        <a:srgbClr val="007B66"/>
      </a:accent5>
      <a:accent6>
        <a:srgbClr val="4B0078"/>
      </a:accent6>
      <a:hlink>
        <a:srgbClr val="0000FF"/>
      </a:hlink>
      <a:folHlink>
        <a:srgbClr val="800080"/>
      </a:folHlink>
    </a:clrScheme>
    <a:fontScheme name="B&amp;M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E3135"/>
        </a:solidFill>
        <a:ln w="12700">
          <a:solidFill>
            <a:srgbClr val="EE3135"/>
          </a:solidFill>
        </a:ln>
      </a:spPr>
      <a:bodyPr lIns="72000" tIns="72000" rIns="72000" bIns="72000" rtlCol="0" anchor="ctr"/>
      <a:lstStyle>
        <a:defPPr algn="ctr">
          <a:defRPr baseline="0" smtClean="0"/>
        </a:defPPr>
      </a:lstStyle>
      <a:style>
        <a:lnRef idx="2">
          <a:schemeClr val="accent1">
            <a:shade val="50000"/>
          </a:schemeClr>
        </a:lnRef>
        <a:fillRef idx="1">
          <a:schemeClr val="accent1"/>
        </a:fillRef>
        <a:effectRef idx="0">
          <a:schemeClr val="accent1"/>
        </a:effectRef>
        <a:fontRef idx="minor">
          <a:schemeClr val="lt1"/>
        </a:fontRef>
      </a:style>
    </a:spDef>
    <a:lnDef>
      <a:spPr>
        <a:ln w="15875">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BM Presentation (Widescreen 16_9).potx" id="{FF7BB7D9-4D13-4494-AB1C-99E94F39E66F}" vid="{75A2716D-9436-4BB5-A076-9EAAF0EEDAAB}"/>
    </a:ext>
  </a:extLst>
</a:theme>
</file>

<file path=ppt/theme/theme6.xml><?xml version="1.0" encoding="utf-8"?>
<a:theme xmlns:a="http://schemas.openxmlformats.org/drawingml/2006/main" name="Content (no subheading)">
  <a:themeElements>
    <a:clrScheme name="Custom 6">
      <a:dk1>
        <a:srgbClr val="FFFFFF"/>
      </a:dk1>
      <a:lt1>
        <a:srgbClr val="5F5F5F"/>
      </a:lt1>
      <a:dk2>
        <a:srgbClr val="000000"/>
      </a:dk2>
      <a:lt2>
        <a:srgbClr val="EE3135"/>
      </a:lt2>
      <a:accent1>
        <a:srgbClr val="AE132A"/>
      </a:accent1>
      <a:accent2>
        <a:srgbClr val="7A0223"/>
      </a:accent2>
      <a:accent3>
        <a:srgbClr val="002856"/>
      </a:accent3>
      <a:accent4>
        <a:srgbClr val="F58220"/>
      </a:accent4>
      <a:accent5>
        <a:srgbClr val="007B66"/>
      </a:accent5>
      <a:accent6>
        <a:srgbClr val="4B0078"/>
      </a:accent6>
      <a:hlink>
        <a:srgbClr val="0000FF"/>
      </a:hlink>
      <a:folHlink>
        <a:srgbClr val="800080"/>
      </a:folHlink>
    </a:clrScheme>
    <a:fontScheme name="B&amp;M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E3135"/>
        </a:solidFill>
        <a:ln w="12700">
          <a:solidFill>
            <a:srgbClr val="EE3135"/>
          </a:solidFill>
        </a:ln>
      </a:spPr>
      <a:bodyPr lIns="72000" tIns="72000" rIns="72000" bIns="72000" rtlCol="0" anchor="ctr"/>
      <a:lstStyle>
        <a:defPPr algn="ctr">
          <a:defRPr baseline="0" smtClean="0"/>
        </a:defPPr>
      </a:lstStyle>
      <a:style>
        <a:lnRef idx="2">
          <a:schemeClr val="accent1">
            <a:shade val="50000"/>
          </a:schemeClr>
        </a:lnRef>
        <a:fillRef idx="1">
          <a:schemeClr val="accent1"/>
        </a:fillRef>
        <a:effectRef idx="0">
          <a:schemeClr val="accent1"/>
        </a:effectRef>
        <a:fontRef idx="minor">
          <a:schemeClr val="lt1"/>
        </a:fontRef>
      </a:style>
    </a:spDef>
    <a:lnDef>
      <a:spPr>
        <a:ln w="15875">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BM Presentation (Widescreen 16_9).potx" id="{FF7BB7D9-4D13-4494-AB1C-99E94F39E66F}" vid="{8EF77546-C924-473C-9D7F-4F4ADE53942D}"/>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ap:Properties xmlns:vt="http://schemas.openxmlformats.org/officeDocument/2006/docPropsVTypes" xmlns:ap="http://schemas.openxmlformats.org/officeDocument/2006/extended-properties">
  <ap:Template>BM Presentation (Widescreen 16_9)</ap:Template>
</ap:Properties>
</file>

<file path=docProps/core.xml><?xml version="1.0" encoding="utf-8"?>
<coreProperties xmlns:dc="http://purl.org/dc/elements/1.1/" xmlns:dcterms="http://purl.org/dc/terms/" xmlns:xsi="http://www.w3.org/2001/XMLSchema-instance" xmlns="http://schemas.openxmlformats.org/package/2006/metadata/core-properties">
  <lastPrinted>1899-12-31T23:00:00.0000000Z</lastPrinted>
  <dcterms:created xsi:type="dcterms:W3CDTF">1899-12-31T23:00:00.0000000Z</dcterms:created>
  <dcterms:modified xsi:type="dcterms:W3CDTF">2025-08-04T08:52:03.0000000Z</dcterms:modified>
</coreProperties>
</file>

<file path=docProps/custom.xml><?xml version="1.0" encoding="utf-8"?>
<op:Properties xmlns:vt="http://schemas.openxmlformats.org/officeDocument/2006/docPropsVTypes" xmlns:op="http://schemas.openxmlformats.org/officeDocument/2006/custom-properties">
  <op:property fmtid="{D5CDD505-2E9C-101B-9397-08002B2CF9AE}" pid="6" name="Lorem_Ipsum_Template_String">
    <vt:lpwstr>Loremipsumlolorsitamet</vt:lpwstr>
  </op:property>
</op:Properties>
</file>