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8"/>
  </p:notesMasterIdLst>
  <p:sldIdLst>
    <p:sldId id="323" r:id="rId2"/>
    <p:sldId id="1274" r:id="rId3"/>
    <p:sldId id="1275" r:id="rId4"/>
    <p:sldId id="1277" r:id="rId5"/>
    <p:sldId id="1278" r:id="rId6"/>
    <p:sldId id="1279" r:id="rId7"/>
    <p:sldId id="1280" r:id="rId8"/>
    <p:sldId id="1281" r:id="rId9"/>
    <p:sldId id="1282" r:id="rId10"/>
    <p:sldId id="1276" r:id="rId11"/>
    <p:sldId id="1289" r:id="rId12"/>
    <p:sldId id="1283" r:id="rId13"/>
    <p:sldId id="1284" r:id="rId14"/>
    <p:sldId id="1285" r:id="rId15"/>
    <p:sldId id="1245" r:id="rId16"/>
    <p:sldId id="1286" r:id="rId17"/>
    <p:sldId id="1244" r:id="rId18"/>
    <p:sldId id="1288" r:id="rId19"/>
    <p:sldId id="1295" r:id="rId20"/>
    <p:sldId id="1290" r:id="rId21"/>
    <p:sldId id="1291" r:id="rId22"/>
    <p:sldId id="1292" r:id="rId23"/>
    <p:sldId id="1293" r:id="rId24"/>
    <p:sldId id="1294" r:id="rId25"/>
    <p:sldId id="1296" r:id="rId26"/>
    <p:sldId id="1298" r:id="rId27"/>
  </p:sldIdLst>
  <p:sldSz cx="12192000" cy="6858000"/>
  <p:notesSz cx="6797675" cy="9872663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orient="horz" pos="1026" userDrawn="1">
          <p15:clr>
            <a:srgbClr val="A4A3A4"/>
          </p15:clr>
        </p15:guide>
        <p15:guide id="3" orient="horz" pos="3929" userDrawn="1">
          <p15:clr>
            <a:srgbClr val="A4A3A4"/>
          </p15:clr>
        </p15:guide>
        <p15:guide id="4" orient="horz" pos="709" userDrawn="1">
          <p15:clr>
            <a:srgbClr val="A4A3A4"/>
          </p15:clr>
        </p15:guide>
        <p15:guide id="5" pos="756" userDrawn="1">
          <p15:clr>
            <a:srgbClr val="A4A3A4"/>
          </p15:clr>
        </p15:guide>
        <p15:guide id="6" pos="69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2A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403608-F3A2-4873-87EB-057B6A280544}" v="50" dt="2025-08-01T20:58:19.6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195" autoAdjust="0"/>
    <p:restoredTop sz="94397" autoAdjust="0"/>
  </p:normalViewPr>
  <p:slideViewPr>
    <p:cSldViewPr snapToObjects="1">
      <p:cViewPr varScale="1">
        <p:scale>
          <a:sx n="68" d="100"/>
          <a:sy n="68" d="100"/>
        </p:scale>
        <p:origin x="583" y="259"/>
      </p:cViewPr>
      <p:guideLst>
        <p:guide orient="horz" pos="799"/>
        <p:guide orient="horz" pos="1026"/>
        <p:guide orient="horz" pos="3929"/>
        <p:guide orient="horz" pos="709"/>
        <p:guide pos="756"/>
        <p:guide pos="69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6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kas Mueller" userId="953c7b4fe52b18f4" providerId="LiveId" clId="{9E47D131-D7DA-4BEB-8420-ED7D4E776CB6}"/>
    <pc:docChg chg="undo redo custSel addSld delSld modSld sldOrd modMainMaster">
      <pc:chgData name="Lukas Mueller" userId="953c7b4fe52b18f4" providerId="LiveId" clId="{9E47D131-D7DA-4BEB-8420-ED7D4E776CB6}" dt="2023-10-29T11:23:02.221" v="3914" actId="680"/>
      <pc:docMkLst>
        <pc:docMk/>
      </pc:docMkLst>
      <pc:sldChg chg="delSp modSp mod modClrScheme chgLayout">
        <pc:chgData name="Lukas Mueller" userId="953c7b4fe52b18f4" providerId="LiveId" clId="{9E47D131-D7DA-4BEB-8420-ED7D4E776CB6}" dt="2023-10-29T08:29:28.137" v="218" actId="13926"/>
        <pc:sldMkLst>
          <pc:docMk/>
          <pc:sldMk cId="2057987077" sldId="323"/>
        </pc:sldMkLst>
      </pc:sldChg>
      <pc:sldChg chg="modSp mod">
        <pc:chgData name="Lukas Mueller" userId="953c7b4fe52b18f4" providerId="LiveId" clId="{9E47D131-D7DA-4BEB-8420-ED7D4E776CB6}" dt="2023-10-29T08:56:12.957" v="1633" actId="20577"/>
        <pc:sldMkLst>
          <pc:docMk/>
          <pc:sldMk cId="558529004" sldId="1235"/>
        </pc:sldMkLst>
      </pc:sldChg>
      <pc:sldChg chg="modSp mod ord">
        <pc:chgData name="Lukas Mueller" userId="953c7b4fe52b18f4" providerId="LiveId" clId="{9E47D131-D7DA-4BEB-8420-ED7D4E776CB6}" dt="2023-10-29T08:56:45.085" v="1637" actId="6549"/>
        <pc:sldMkLst>
          <pc:docMk/>
          <pc:sldMk cId="800566375" sldId="1236"/>
        </pc:sldMkLst>
      </pc:sldChg>
      <pc:sldChg chg="modSp del mod">
        <pc:chgData name="Lukas Mueller" userId="953c7b4fe52b18f4" providerId="LiveId" clId="{9E47D131-D7DA-4BEB-8420-ED7D4E776CB6}" dt="2023-10-29T08:33:15.280" v="536" actId="47"/>
        <pc:sldMkLst>
          <pc:docMk/>
          <pc:sldMk cId="2481880872" sldId="1237"/>
        </pc:sldMkLst>
      </pc:sldChg>
      <pc:sldChg chg="del">
        <pc:chgData name="Lukas Mueller" userId="953c7b4fe52b18f4" providerId="LiveId" clId="{9E47D131-D7DA-4BEB-8420-ED7D4E776CB6}" dt="2023-10-29T08:33:16.054" v="537" actId="47"/>
        <pc:sldMkLst>
          <pc:docMk/>
          <pc:sldMk cId="3717456313" sldId="1238"/>
        </pc:sldMkLst>
      </pc:sldChg>
      <pc:sldChg chg="modSp mod">
        <pc:chgData name="Lukas Mueller" userId="953c7b4fe52b18f4" providerId="LiveId" clId="{9E47D131-D7DA-4BEB-8420-ED7D4E776CB6}" dt="2023-10-29T08:32:34.250" v="532" actId="20577"/>
        <pc:sldMkLst>
          <pc:docMk/>
          <pc:sldMk cId="1871335045" sldId="1239"/>
        </pc:sldMkLst>
      </pc:sldChg>
      <pc:sldChg chg="modSp del mod modClrScheme chgLayout">
        <pc:chgData name="Lukas Mueller" userId="953c7b4fe52b18f4" providerId="LiveId" clId="{9E47D131-D7DA-4BEB-8420-ED7D4E776CB6}" dt="2023-10-29T08:33:16.622" v="538" actId="47"/>
        <pc:sldMkLst>
          <pc:docMk/>
          <pc:sldMk cId="1595977140" sldId="1240"/>
        </pc:sldMkLst>
      </pc:sldChg>
      <pc:sldChg chg="del ord">
        <pc:chgData name="Lukas Mueller" userId="953c7b4fe52b18f4" providerId="LiveId" clId="{9E47D131-D7DA-4BEB-8420-ED7D4E776CB6}" dt="2023-10-29T08:33:14.160" v="535" actId="47"/>
        <pc:sldMkLst>
          <pc:docMk/>
          <pc:sldMk cId="1924005771" sldId="1242"/>
        </pc:sldMkLst>
      </pc:sldChg>
      <pc:sldChg chg="modSp mod">
        <pc:chgData name="Lukas Mueller" userId="953c7b4fe52b18f4" providerId="LiveId" clId="{9E47D131-D7DA-4BEB-8420-ED7D4E776CB6}" dt="2023-10-29T09:49:21.055" v="2167" actId="20577"/>
        <pc:sldMkLst>
          <pc:docMk/>
          <pc:sldMk cId="3366167197" sldId="1244"/>
        </pc:sldMkLst>
      </pc:sldChg>
      <pc:sldChg chg="addSp delSp modSp mod">
        <pc:chgData name="Lukas Mueller" userId="953c7b4fe52b18f4" providerId="LiveId" clId="{9E47D131-D7DA-4BEB-8420-ED7D4E776CB6}" dt="2023-10-29T09:48:37.039" v="2082" actId="1076"/>
        <pc:sldMkLst>
          <pc:docMk/>
          <pc:sldMk cId="458354253" sldId="1245"/>
        </pc:sldMkLst>
      </pc:sldChg>
      <pc:sldChg chg="add">
        <pc:chgData name="Lukas Mueller" userId="953c7b4fe52b18f4" providerId="LiveId" clId="{9E47D131-D7DA-4BEB-8420-ED7D4E776CB6}" dt="2023-10-29T08:31:26.974" v="345" actId="2890"/>
        <pc:sldMkLst>
          <pc:docMk/>
          <pc:sldMk cId="2318586294" sldId="1246"/>
        </pc:sldMkLst>
      </pc:sldChg>
      <pc:sldChg chg="del">
        <pc:chgData name="Lukas Mueller" userId="953c7b4fe52b18f4" providerId="LiveId" clId="{9E47D131-D7DA-4BEB-8420-ED7D4E776CB6}" dt="2023-10-24T18:50:21.847" v="116" actId="47"/>
        <pc:sldMkLst>
          <pc:docMk/>
          <pc:sldMk cId="3095579799" sldId="1246"/>
        </pc:sldMkLst>
      </pc:sldChg>
      <pc:sldChg chg="modSp new mod">
        <pc:chgData name="Lukas Mueller" userId="953c7b4fe52b18f4" providerId="LiveId" clId="{9E47D131-D7DA-4BEB-8420-ED7D4E776CB6}" dt="2023-10-29T10:51:04.252" v="2736" actId="20577"/>
        <pc:sldMkLst>
          <pc:docMk/>
          <pc:sldMk cId="3185193681" sldId="1247"/>
        </pc:sldMkLst>
      </pc:sldChg>
      <pc:sldChg chg="modSp new mod">
        <pc:chgData name="Lukas Mueller" userId="953c7b4fe52b18f4" providerId="LiveId" clId="{9E47D131-D7DA-4BEB-8420-ED7D4E776CB6}" dt="2023-10-29T10:48:22.848" v="2466" actId="20577"/>
        <pc:sldMkLst>
          <pc:docMk/>
          <pc:sldMk cId="3816549562" sldId="1248"/>
        </pc:sldMkLst>
      </pc:sldChg>
      <pc:sldChg chg="modSp add mod">
        <pc:chgData name="Lukas Mueller" userId="953c7b4fe52b18f4" providerId="LiveId" clId="{9E47D131-D7DA-4BEB-8420-ED7D4E776CB6}" dt="2023-10-29T10:51:00.490" v="2734" actId="20577"/>
        <pc:sldMkLst>
          <pc:docMk/>
          <pc:sldMk cId="3125451827" sldId="1249"/>
        </pc:sldMkLst>
      </pc:sldChg>
      <pc:sldChg chg="modSp new mod">
        <pc:chgData name="Lukas Mueller" userId="953c7b4fe52b18f4" providerId="LiveId" clId="{9E47D131-D7DA-4BEB-8420-ED7D4E776CB6}" dt="2023-10-29T09:01:39.946" v="1900" actId="108"/>
        <pc:sldMkLst>
          <pc:docMk/>
          <pc:sldMk cId="514113811" sldId="1250"/>
        </pc:sldMkLst>
      </pc:sldChg>
      <pc:sldChg chg="delSp modSp add mod">
        <pc:chgData name="Lukas Mueller" userId="953c7b4fe52b18f4" providerId="LiveId" clId="{9E47D131-D7DA-4BEB-8420-ED7D4E776CB6}" dt="2023-10-29T09:49:14.745" v="2149" actId="20577"/>
        <pc:sldMkLst>
          <pc:docMk/>
          <pc:sldMk cId="3911431123" sldId="1251"/>
        </pc:sldMkLst>
      </pc:sldChg>
      <pc:sldChg chg="modSp new mod">
        <pc:chgData name="Lukas Mueller" userId="953c7b4fe52b18f4" providerId="LiveId" clId="{9E47D131-D7DA-4BEB-8420-ED7D4E776CB6}" dt="2023-10-29T10:57:46.748" v="3135" actId="404"/>
        <pc:sldMkLst>
          <pc:docMk/>
          <pc:sldMk cId="2997934492" sldId="1252"/>
        </pc:sldMkLst>
      </pc:sldChg>
      <pc:sldChg chg="modSp new del mod">
        <pc:chgData name="Lukas Mueller" userId="953c7b4fe52b18f4" providerId="LiveId" clId="{9E47D131-D7DA-4BEB-8420-ED7D4E776CB6}" dt="2023-10-29T11:01:46.697" v="3297" actId="47"/>
        <pc:sldMkLst>
          <pc:docMk/>
          <pc:sldMk cId="3688864536" sldId="1253"/>
        </pc:sldMkLst>
      </pc:sldChg>
      <pc:sldChg chg="new del">
        <pc:chgData name="Lukas Mueller" userId="953c7b4fe52b18f4" providerId="LiveId" clId="{9E47D131-D7DA-4BEB-8420-ED7D4E776CB6}" dt="2023-10-29T10:58:17.234" v="3138" actId="47"/>
        <pc:sldMkLst>
          <pc:docMk/>
          <pc:sldMk cId="1853245832" sldId="1254"/>
        </pc:sldMkLst>
      </pc:sldChg>
      <pc:sldChg chg="modSp new mod">
        <pc:chgData name="Lukas Mueller" userId="953c7b4fe52b18f4" providerId="LiveId" clId="{9E47D131-D7DA-4BEB-8420-ED7D4E776CB6}" dt="2023-10-29T10:59:33.142" v="3177" actId="20577"/>
        <pc:sldMkLst>
          <pc:docMk/>
          <pc:sldMk cId="1949409120" sldId="1254"/>
        </pc:sldMkLst>
      </pc:sldChg>
      <pc:sldChg chg="modSp new mod ord">
        <pc:chgData name="Lukas Mueller" userId="953c7b4fe52b18f4" providerId="LiveId" clId="{9E47D131-D7DA-4BEB-8420-ED7D4E776CB6}" dt="2023-10-29T11:04:24.589" v="3663" actId="20577"/>
        <pc:sldMkLst>
          <pc:docMk/>
          <pc:sldMk cId="1767144476" sldId="1255"/>
        </pc:sldMkLst>
      </pc:sldChg>
      <pc:sldChg chg="modSp new mod">
        <pc:chgData name="Lukas Mueller" userId="953c7b4fe52b18f4" providerId="LiveId" clId="{9E47D131-D7DA-4BEB-8420-ED7D4E776CB6}" dt="2023-10-29T10:59:42.790" v="3193" actId="20577"/>
        <pc:sldMkLst>
          <pc:docMk/>
          <pc:sldMk cId="1703072974" sldId="1256"/>
        </pc:sldMkLst>
      </pc:sldChg>
      <pc:sldChg chg="modSp new mod">
        <pc:chgData name="Lukas Mueller" userId="953c7b4fe52b18f4" providerId="LiveId" clId="{9E47D131-D7DA-4BEB-8420-ED7D4E776CB6}" dt="2023-10-29T10:59:51.550" v="3207" actId="20577"/>
        <pc:sldMkLst>
          <pc:docMk/>
          <pc:sldMk cId="715069068" sldId="1257"/>
        </pc:sldMkLst>
      </pc:sldChg>
      <pc:sldChg chg="modSp new mod">
        <pc:chgData name="Lukas Mueller" userId="953c7b4fe52b18f4" providerId="LiveId" clId="{9E47D131-D7DA-4BEB-8420-ED7D4E776CB6}" dt="2023-10-29T11:05:05.146" v="3678" actId="20577"/>
        <pc:sldMkLst>
          <pc:docMk/>
          <pc:sldMk cId="3670628493" sldId="1258"/>
        </pc:sldMkLst>
      </pc:sldChg>
      <pc:sldChg chg="modSp new mod">
        <pc:chgData name="Lukas Mueller" userId="953c7b4fe52b18f4" providerId="LiveId" clId="{9E47D131-D7DA-4BEB-8420-ED7D4E776CB6}" dt="2023-10-29T11:14:49.252" v="3913" actId="20577"/>
        <pc:sldMkLst>
          <pc:docMk/>
          <pc:sldMk cId="2755258600" sldId="1259"/>
        </pc:sldMkLst>
      </pc:sldChg>
      <pc:sldChg chg="new">
        <pc:chgData name="Lukas Mueller" userId="953c7b4fe52b18f4" providerId="LiveId" clId="{9E47D131-D7DA-4BEB-8420-ED7D4E776CB6}" dt="2023-10-29T11:23:02.221" v="3914" actId="680"/>
        <pc:sldMkLst>
          <pc:docMk/>
          <pc:sldMk cId="1329937596" sldId="1260"/>
        </pc:sldMkLst>
      </pc:sldChg>
      <pc:sldMasterChg chg="addSp delSp modSp mod modSldLayout">
        <pc:chgData name="Lukas Mueller" userId="953c7b4fe52b18f4" providerId="LiveId" clId="{9E47D131-D7DA-4BEB-8420-ED7D4E776CB6}" dt="2023-10-24T19:00:59.028" v="207" actId="20577"/>
        <pc:sldMasterMkLst>
          <pc:docMk/>
          <pc:sldMasterMk cId="2861201294" sldId="2147483661"/>
        </pc:sldMasterMkLst>
        <pc:sldLayoutChg chg="delSp modSp">
          <pc:chgData name="Lukas Mueller" userId="953c7b4fe52b18f4" providerId="LiveId" clId="{9E47D131-D7DA-4BEB-8420-ED7D4E776CB6}" dt="2023-10-24T19:00:14.821" v="135" actId="478"/>
          <pc:sldLayoutMkLst>
            <pc:docMk/>
            <pc:sldMasterMk cId="2861201294" sldId="2147483661"/>
            <pc:sldLayoutMk cId="4082370434" sldId="2147483663"/>
          </pc:sldLayoutMkLst>
        </pc:sldLayoutChg>
        <pc:sldLayoutChg chg="modSp">
          <pc:chgData name="Lukas Mueller" userId="953c7b4fe52b18f4" providerId="LiveId" clId="{9E47D131-D7DA-4BEB-8420-ED7D4E776CB6}" dt="2023-10-24T19:00:17.481" v="136" actId="735"/>
          <pc:sldLayoutMkLst>
            <pc:docMk/>
            <pc:sldMasterMk cId="2861201294" sldId="2147483661"/>
            <pc:sldLayoutMk cId="354447172" sldId="2147483664"/>
          </pc:sldLayoutMkLst>
        </pc:sldLayoutChg>
        <pc:sldLayoutChg chg="modSp">
          <pc:chgData name="Lukas Mueller" userId="953c7b4fe52b18f4" providerId="LiveId" clId="{9E47D131-D7DA-4BEB-8420-ED7D4E776CB6}" dt="2023-10-24T19:00:18.134" v="137" actId="735"/>
          <pc:sldLayoutMkLst>
            <pc:docMk/>
            <pc:sldMasterMk cId="2861201294" sldId="2147483661"/>
            <pc:sldLayoutMk cId="3485461914" sldId="2147483665"/>
          </pc:sldLayoutMkLst>
        </pc:sldLayoutChg>
        <pc:sldLayoutChg chg="modSp">
          <pc:chgData name="Lukas Mueller" userId="953c7b4fe52b18f4" providerId="LiveId" clId="{9E47D131-D7DA-4BEB-8420-ED7D4E776CB6}" dt="2023-10-24T19:00:18.879" v="138" actId="735"/>
          <pc:sldLayoutMkLst>
            <pc:docMk/>
            <pc:sldMasterMk cId="2861201294" sldId="2147483661"/>
            <pc:sldLayoutMk cId="60199557" sldId="2147483666"/>
          </pc:sldLayoutMkLst>
        </pc:sldLayoutChg>
        <pc:sldLayoutChg chg="modSp">
          <pc:chgData name="Lukas Mueller" userId="953c7b4fe52b18f4" providerId="LiveId" clId="{9E47D131-D7DA-4BEB-8420-ED7D4E776CB6}" dt="2023-10-24T19:00:19.098" v="139" actId="735"/>
          <pc:sldLayoutMkLst>
            <pc:docMk/>
            <pc:sldMasterMk cId="2861201294" sldId="2147483661"/>
            <pc:sldLayoutMk cId="2341664597" sldId="2147483670"/>
          </pc:sldLayoutMkLst>
        </pc:sldLayoutChg>
        <pc:sldLayoutChg chg="modSp">
          <pc:chgData name="Lukas Mueller" userId="953c7b4fe52b18f4" providerId="LiveId" clId="{9E47D131-D7DA-4BEB-8420-ED7D4E776CB6}" dt="2023-10-24T19:00:19.174" v="140" actId="735"/>
          <pc:sldLayoutMkLst>
            <pc:docMk/>
            <pc:sldMasterMk cId="2861201294" sldId="2147483661"/>
            <pc:sldLayoutMk cId="2809420762" sldId="2147483671"/>
          </pc:sldLayoutMkLst>
        </pc:sldLayoutChg>
        <pc:sldLayoutChg chg="modSp">
          <pc:chgData name="Lukas Mueller" userId="953c7b4fe52b18f4" providerId="LiveId" clId="{9E47D131-D7DA-4BEB-8420-ED7D4E776CB6}" dt="2023-10-24T19:00:19.820" v="142" actId="735"/>
          <pc:sldLayoutMkLst>
            <pc:docMk/>
            <pc:sldMasterMk cId="2861201294" sldId="2147483661"/>
            <pc:sldLayoutMk cId="3793338662" sldId="2147483672"/>
          </pc:sldLayoutMkLst>
        </pc:sldLayoutChg>
        <pc:sldLayoutChg chg="modSp">
          <pc:chgData name="Lukas Mueller" userId="953c7b4fe52b18f4" providerId="LiveId" clId="{9E47D131-D7DA-4BEB-8420-ED7D4E776CB6}" dt="2023-10-24T19:00:19.222" v="141" actId="735"/>
          <pc:sldLayoutMkLst>
            <pc:docMk/>
            <pc:sldMasterMk cId="2861201294" sldId="2147483661"/>
            <pc:sldLayoutMk cId="1625406574" sldId="2147483673"/>
          </pc:sldLayoutMkLst>
        </pc:sldLayoutChg>
      </pc:sldMasterChg>
    </pc:docChg>
  </pc:docChgLst>
  <pc:docChgLst>
    <pc:chgData name="Lukas Mueller" userId="953c7b4fe52b18f4" providerId="LiveId" clId="{DB403608-F3A2-4873-87EB-057B6A280544}"/>
    <pc:docChg chg="undo custSel addSld delSld modSld sldOrd modMainMaster modNotesMaster">
      <pc:chgData name="Lukas Mueller" userId="953c7b4fe52b18f4" providerId="LiveId" clId="{DB403608-F3A2-4873-87EB-057B6A280544}" dt="2025-08-01T20:59:40.338" v="5938" actId="47"/>
      <pc:docMkLst>
        <pc:docMk/>
      </pc:docMkLst>
      <pc:sldChg chg="modSp mod">
        <pc:chgData name="Lukas Mueller" userId="953c7b4fe52b18f4" providerId="LiveId" clId="{DB403608-F3A2-4873-87EB-057B6A280544}" dt="2025-07-24T15:59:24.385" v="234" actId="404"/>
        <pc:sldMkLst>
          <pc:docMk/>
          <pc:sldMk cId="2057987077" sldId="323"/>
        </pc:sldMkLst>
        <pc:spChg chg="mod">
          <ac:chgData name="Lukas Mueller" userId="953c7b4fe52b18f4" providerId="LiveId" clId="{DB403608-F3A2-4873-87EB-057B6A280544}" dt="2025-07-24T15:59:24.385" v="234" actId="404"/>
          <ac:spMkLst>
            <pc:docMk/>
            <pc:sldMk cId="2057987077" sldId="323"/>
            <ac:spMk id="5122" creationId="{00000000-0000-0000-0000-000000000000}"/>
          </ac:spMkLst>
        </pc:spChg>
      </pc:sldChg>
      <pc:sldChg chg="del">
        <pc:chgData name="Lukas Mueller" userId="953c7b4fe52b18f4" providerId="LiveId" clId="{DB403608-F3A2-4873-87EB-057B6A280544}" dt="2025-07-26T14:41:06.833" v="5632" actId="47"/>
        <pc:sldMkLst>
          <pc:docMk/>
          <pc:sldMk cId="558529004" sldId="1235"/>
        </pc:sldMkLst>
      </pc:sldChg>
      <pc:sldChg chg="del">
        <pc:chgData name="Lukas Mueller" userId="953c7b4fe52b18f4" providerId="LiveId" clId="{DB403608-F3A2-4873-87EB-057B6A280544}" dt="2025-07-26T14:41:09.111" v="5633" actId="47"/>
        <pc:sldMkLst>
          <pc:docMk/>
          <pc:sldMk cId="800566375" sldId="1236"/>
        </pc:sldMkLst>
      </pc:sldChg>
      <pc:sldChg chg="add del">
        <pc:chgData name="Lukas Mueller" userId="953c7b4fe52b18f4" providerId="LiveId" clId="{DB403608-F3A2-4873-87EB-057B6A280544}" dt="2025-07-26T14:45:29.066" v="5677" actId="47"/>
        <pc:sldMkLst>
          <pc:docMk/>
          <pc:sldMk cId="1871335045" sldId="1239"/>
        </pc:sldMkLst>
      </pc:sldChg>
      <pc:sldChg chg="modSp del">
        <pc:chgData name="Lukas Mueller" userId="953c7b4fe52b18f4" providerId="LiveId" clId="{DB403608-F3A2-4873-87EB-057B6A280544}" dt="2025-07-26T14:41:57.144" v="5636" actId="2696"/>
        <pc:sldMkLst>
          <pc:docMk/>
          <pc:sldMk cId="3366167197" sldId="1244"/>
        </pc:sldMkLst>
      </pc:sldChg>
      <pc:sldChg chg="add ord">
        <pc:chgData name="Lukas Mueller" userId="953c7b4fe52b18f4" providerId="LiveId" clId="{DB403608-F3A2-4873-87EB-057B6A280544}" dt="2025-07-26T14:42:56.665" v="5640"/>
        <pc:sldMkLst>
          <pc:docMk/>
          <pc:sldMk cId="3652926224" sldId="1244"/>
        </pc:sldMkLst>
      </pc:sldChg>
      <pc:sldChg chg="modSp del">
        <pc:chgData name="Lukas Mueller" userId="953c7b4fe52b18f4" providerId="LiveId" clId="{DB403608-F3A2-4873-87EB-057B6A280544}" dt="2025-07-26T14:41:57.144" v="5636" actId="2696"/>
        <pc:sldMkLst>
          <pc:docMk/>
          <pc:sldMk cId="458354253" sldId="1245"/>
        </pc:sldMkLst>
      </pc:sldChg>
      <pc:sldChg chg="addSp delSp modSp add mod">
        <pc:chgData name="Lukas Mueller" userId="953c7b4fe52b18f4" providerId="LiveId" clId="{DB403608-F3A2-4873-87EB-057B6A280544}" dt="2025-08-01T20:58:34.845" v="5932" actId="20577"/>
        <pc:sldMkLst>
          <pc:docMk/>
          <pc:sldMk cId="4100746580" sldId="1245"/>
        </pc:sldMkLst>
        <pc:spChg chg="del mod">
          <ac:chgData name="Lukas Mueller" userId="953c7b4fe52b18f4" providerId="LiveId" clId="{DB403608-F3A2-4873-87EB-057B6A280544}" dt="2025-08-01T20:58:19.690" v="5904" actId="478"/>
          <ac:spMkLst>
            <pc:docMk/>
            <pc:sldMk cId="4100746580" sldId="1245"/>
            <ac:spMk id="2" creationId="{99909F98-E736-41C6-B44C-18B0B2CB821A}"/>
          </ac:spMkLst>
        </pc:spChg>
        <pc:spChg chg="add mod">
          <ac:chgData name="Lukas Mueller" userId="953c7b4fe52b18f4" providerId="LiveId" clId="{DB403608-F3A2-4873-87EB-057B6A280544}" dt="2025-08-01T20:58:34.845" v="5932" actId="20577"/>
          <ac:spMkLst>
            <pc:docMk/>
            <pc:sldMk cId="4100746580" sldId="1245"/>
            <ac:spMk id="23" creationId="{ECEB1A19-4612-2A6F-68C2-3ACE193A24FA}"/>
          </ac:spMkLst>
        </pc:spChg>
      </pc:sldChg>
      <pc:sldChg chg="del">
        <pc:chgData name="Lukas Mueller" userId="953c7b4fe52b18f4" providerId="LiveId" clId="{DB403608-F3A2-4873-87EB-057B6A280544}" dt="2025-07-26T14:43:23.197" v="5642" actId="47"/>
        <pc:sldMkLst>
          <pc:docMk/>
          <pc:sldMk cId="2318586294" sldId="1246"/>
        </pc:sldMkLst>
      </pc:sldChg>
      <pc:sldChg chg="del">
        <pc:chgData name="Lukas Mueller" userId="953c7b4fe52b18f4" providerId="LiveId" clId="{DB403608-F3A2-4873-87EB-057B6A280544}" dt="2025-08-01T20:59:40.338" v="5938" actId="47"/>
        <pc:sldMkLst>
          <pc:docMk/>
          <pc:sldMk cId="3185193681" sldId="1247"/>
        </pc:sldMkLst>
      </pc:sldChg>
      <pc:sldChg chg="del">
        <pc:chgData name="Lukas Mueller" userId="953c7b4fe52b18f4" providerId="LiveId" clId="{DB403608-F3A2-4873-87EB-057B6A280544}" dt="2025-07-26T14:46:11.899" v="5679" actId="47"/>
        <pc:sldMkLst>
          <pc:docMk/>
          <pc:sldMk cId="3816549562" sldId="1248"/>
        </pc:sldMkLst>
      </pc:sldChg>
      <pc:sldChg chg="modSp del mod">
        <pc:chgData name="Lukas Mueller" userId="953c7b4fe52b18f4" providerId="LiveId" clId="{DB403608-F3A2-4873-87EB-057B6A280544}" dt="2025-08-01T20:59:40.338" v="5938" actId="47"/>
        <pc:sldMkLst>
          <pc:docMk/>
          <pc:sldMk cId="3125451827" sldId="1249"/>
        </pc:sldMkLst>
        <pc:spChg chg="mod">
          <ac:chgData name="Lukas Mueller" userId="953c7b4fe52b18f4" providerId="LiveId" clId="{DB403608-F3A2-4873-87EB-057B6A280544}" dt="2025-07-26T20:19:33.275" v="5701" actId="13926"/>
          <ac:spMkLst>
            <pc:docMk/>
            <pc:sldMk cId="3125451827" sldId="1249"/>
            <ac:spMk id="3" creationId="{A60FBEA6-F417-C88C-EA7F-C54BAAB66EF9}"/>
          </ac:spMkLst>
        </pc:spChg>
      </pc:sldChg>
      <pc:sldChg chg="add del">
        <pc:chgData name="Lukas Mueller" userId="953c7b4fe52b18f4" providerId="LiveId" clId="{DB403608-F3A2-4873-87EB-057B6A280544}" dt="2025-07-26T14:46:13.892" v="5680" actId="47"/>
        <pc:sldMkLst>
          <pc:docMk/>
          <pc:sldMk cId="514113811" sldId="1250"/>
        </pc:sldMkLst>
      </pc:sldChg>
      <pc:sldChg chg="add del">
        <pc:chgData name="Lukas Mueller" userId="953c7b4fe52b18f4" providerId="LiveId" clId="{DB403608-F3A2-4873-87EB-057B6A280544}" dt="2025-07-26T14:42:40.356" v="5638" actId="47"/>
        <pc:sldMkLst>
          <pc:docMk/>
          <pc:sldMk cId="2648008433" sldId="1251"/>
        </pc:sldMkLst>
      </pc:sldChg>
      <pc:sldChg chg="modSp del">
        <pc:chgData name="Lukas Mueller" userId="953c7b4fe52b18f4" providerId="LiveId" clId="{DB403608-F3A2-4873-87EB-057B6A280544}" dt="2025-07-26T14:41:57.144" v="5636" actId="2696"/>
        <pc:sldMkLst>
          <pc:docMk/>
          <pc:sldMk cId="3911431123" sldId="1251"/>
        </pc:sldMkLst>
      </pc:sldChg>
      <pc:sldChg chg="modSp del mod">
        <pc:chgData name="Lukas Mueller" userId="953c7b4fe52b18f4" providerId="LiveId" clId="{DB403608-F3A2-4873-87EB-057B6A280544}" dt="2025-07-26T14:47:01.788" v="5700" actId="47"/>
        <pc:sldMkLst>
          <pc:docMk/>
          <pc:sldMk cId="2997934492" sldId="1252"/>
        </pc:sldMkLst>
      </pc:sldChg>
      <pc:sldChg chg="del">
        <pc:chgData name="Lukas Mueller" userId="953c7b4fe52b18f4" providerId="LiveId" clId="{DB403608-F3A2-4873-87EB-057B6A280544}" dt="2025-08-01T20:59:40.338" v="5938" actId="47"/>
        <pc:sldMkLst>
          <pc:docMk/>
          <pc:sldMk cId="1949409120" sldId="1254"/>
        </pc:sldMkLst>
      </pc:sldChg>
      <pc:sldChg chg="modSp del mod">
        <pc:chgData name="Lukas Mueller" userId="953c7b4fe52b18f4" providerId="LiveId" clId="{DB403608-F3A2-4873-87EB-057B6A280544}" dt="2025-08-01T20:59:40.338" v="5938" actId="47"/>
        <pc:sldMkLst>
          <pc:docMk/>
          <pc:sldMk cId="1767144476" sldId="1255"/>
        </pc:sldMkLst>
        <pc:spChg chg="mod">
          <ac:chgData name="Lukas Mueller" userId="953c7b4fe52b18f4" providerId="LiveId" clId="{DB403608-F3A2-4873-87EB-057B6A280544}" dt="2025-07-26T14:46:42.657" v="5699" actId="20577"/>
          <ac:spMkLst>
            <pc:docMk/>
            <pc:sldMk cId="1767144476" sldId="1255"/>
            <ac:spMk id="2" creationId="{5C97EA70-4949-6923-C22D-8C7CB2F6838A}"/>
          </ac:spMkLst>
        </pc:spChg>
      </pc:sldChg>
      <pc:sldChg chg="del">
        <pc:chgData name="Lukas Mueller" userId="953c7b4fe52b18f4" providerId="LiveId" clId="{DB403608-F3A2-4873-87EB-057B6A280544}" dt="2025-08-01T20:59:40.338" v="5938" actId="47"/>
        <pc:sldMkLst>
          <pc:docMk/>
          <pc:sldMk cId="1703072974" sldId="1256"/>
        </pc:sldMkLst>
      </pc:sldChg>
      <pc:sldChg chg="add del">
        <pc:chgData name="Lukas Mueller" userId="953c7b4fe52b18f4" providerId="LiveId" clId="{DB403608-F3A2-4873-87EB-057B6A280544}" dt="2025-08-01T20:59:40.338" v="5938" actId="47"/>
        <pc:sldMkLst>
          <pc:docMk/>
          <pc:sldMk cId="715069068" sldId="1257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3670628493" sldId="1258"/>
        </pc:sldMkLst>
      </pc:sldChg>
      <pc:sldChg chg="add del">
        <pc:chgData name="Lukas Mueller" userId="953c7b4fe52b18f4" providerId="LiveId" clId="{DB403608-F3A2-4873-87EB-057B6A280544}" dt="2025-07-26T14:45:29.066" v="5677" actId="47"/>
        <pc:sldMkLst>
          <pc:docMk/>
          <pc:sldMk cId="2755258600" sldId="1259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1329937596" sldId="1260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1537684137" sldId="1261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1557370179" sldId="1262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498910246" sldId="1263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4046534335" sldId="1264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3070288784" sldId="1265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1484500974" sldId="1266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4071773607" sldId="1267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2330260037" sldId="1268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2456646102" sldId="1269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2359233954" sldId="1270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311713921" sldId="1271"/>
        </pc:sldMkLst>
      </pc:sldChg>
      <pc:sldChg chg="modSp add del">
        <pc:chgData name="Lukas Mueller" userId="953c7b4fe52b18f4" providerId="LiveId" clId="{DB403608-F3A2-4873-87EB-057B6A280544}" dt="2025-07-26T14:45:29.066" v="5677" actId="47"/>
        <pc:sldMkLst>
          <pc:docMk/>
          <pc:sldMk cId="3103451527" sldId="1272"/>
        </pc:sldMkLst>
      </pc:sldChg>
      <pc:sldChg chg="del">
        <pc:chgData name="Lukas Mueller" userId="953c7b4fe52b18f4" providerId="LiveId" clId="{DB403608-F3A2-4873-87EB-057B6A280544}" dt="2025-08-01T20:59:40.338" v="5938" actId="47"/>
        <pc:sldMkLst>
          <pc:docMk/>
          <pc:sldMk cId="3056201926" sldId="1273"/>
        </pc:sldMkLst>
      </pc:sldChg>
      <pc:sldChg chg="modSp new mod">
        <pc:chgData name="Lukas Mueller" userId="953c7b4fe52b18f4" providerId="LiveId" clId="{DB403608-F3A2-4873-87EB-057B6A280544}" dt="2025-07-24T15:56:31.079" v="154" actId="20577"/>
        <pc:sldMkLst>
          <pc:docMk/>
          <pc:sldMk cId="3998632161" sldId="1274"/>
        </pc:sldMkLst>
        <pc:spChg chg="mod">
          <ac:chgData name="Lukas Mueller" userId="953c7b4fe52b18f4" providerId="LiveId" clId="{DB403608-F3A2-4873-87EB-057B6A280544}" dt="2025-07-24T15:56:31.079" v="154" actId="20577"/>
          <ac:spMkLst>
            <pc:docMk/>
            <pc:sldMk cId="3998632161" sldId="1274"/>
            <ac:spMk id="2" creationId="{B6C93750-AB41-8399-BE05-403BEEFAB577}"/>
          </ac:spMkLst>
        </pc:spChg>
        <pc:spChg chg="mod">
          <ac:chgData name="Lukas Mueller" userId="953c7b4fe52b18f4" providerId="LiveId" clId="{DB403608-F3A2-4873-87EB-057B6A280544}" dt="2025-07-24T15:56:19.645" v="128" actId="20577"/>
          <ac:spMkLst>
            <pc:docMk/>
            <pc:sldMk cId="3998632161" sldId="1274"/>
            <ac:spMk id="3" creationId="{583922D6-1070-08C6-61DA-C0D1650A4F1F}"/>
          </ac:spMkLst>
        </pc:spChg>
      </pc:sldChg>
      <pc:sldChg chg="modSp new mod">
        <pc:chgData name="Lukas Mueller" userId="953c7b4fe52b18f4" providerId="LiveId" clId="{DB403608-F3A2-4873-87EB-057B6A280544}" dt="2025-08-01T20:53:54.040" v="5706" actId="115"/>
        <pc:sldMkLst>
          <pc:docMk/>
          <pc:sldMk cId="2124631902" sldId="1275"/>
        </pc:sldMkLst>
        <pc:spChg chg="mod">
          <ac:chgData name="Lukas Mueller" userId="953c7b4fe52b18f4" providerId="LiveId" clId="{DB403608-F3A2-4873-87EB-057B6A280544}" dt="2025-07-24T15:56:58.119" v="191" actId="20577"/>
          <ac:spMkLst>
            <pc:docMk/>
            <pc:sldMk cId="2124631902" sldId="1275"/>
            <ac:spMk id="2" creationId="{8E3EAB0B-B8B8-DC8D-CDF3-A849736CAE69}"/>
          </ac:spMkLst>
        </pc:spChg>
        <pc:spChg chg="mod">
          <ac:chgData name="Lukas Mueller" userId="953c7b4fe52b18f4" providerId="LiveId" clId="{DB403608-F3A2-4873-87EB-057B6A280544}" dt="2025-08-01T20:53:54.040" v="5706" actId="115"/>
          <ac:spMkLst>
            <pc:docMk/>
            <pc:sldMk cId="2124631902" sldId="1275"/>
            <ac:spMk id="3" creationId="{3F47A1AE-5B4A-DEF8-0242-0F9BE63B17AD}"/>
          </ac:spMkLst>
        </pc:spChg>
      </pc:sldChg>
      <pc:sldChg chg="modSp new mod">
        <pc:chgData name="Lukas Mueller" userId="953c7b4fe52b18f4" providerId="LiveId" clId="{DB403608-F3A2-4873-87EB-057B6A280544}" dt="2025-07-24T18:21:54.274" v="1808" actId="20577"/>
        <pc:sldMkLst>
          <pc:docMk/>
          <pc:sldMk cId="2045116471" sldId="1276"/>
        </pc:sldMkLst>
        <pc:spChg chg="mod">
          <ac:chgData name="Lukas Mueller" userId="953c7b4fe52b18f4" providerId="LiveId" clId="{DB403608-F3A2-4873-87EB-057B6A280544}" dt="2025-07-24T18:21:15.355" v="1793" actId="20577"/>
          <ac:spMkLst>
            <pc:docMk/>
            <pc:sldMk cId="2045116471" sldId="1276"/>
            <ac:spMk id="2" creationId="{6E9A7C07-B152-95DA-6141-47E5B6028C77}"/>
          </ac:spMkLst>
        </pc:spChg>
        <pc:spChg chg="mod">
          <ac:chgData name="Lukas Mueller" userId="953c7b4fe52b18f4" providerId="LiveId" clId="{DB403608-F3A2-4873-87EB-057B6A280544}" dt="2025-07-24T18:21:54.274" v="1808" actId="20577"/>
          <ac:spMkLst>
            <pc:docMk/>
            <pc:sldMk cId="2045116471" sldId="1276"/>
            <ac:spMk id="3" creationId="{269361B2-B1F2-E7D0-F2E5-AF811E9B6AC6}"/>
          </ac:spMkLst>
        </pc:spChg>
      </pc:sldChg>
      <pc:sldChg chg="modSp new mod ord">
        <pc:chgData name="Lukas Mueller" userId="953c7b4fe52b18f4" providerId="LiveId" clId="{DB403608-F3A2-4873-87EB-057B6A280544}" dt="2025-07-25T09:44:16.247" v="2298" actId="20577"/>
        <pc:sldMkLst>
          <pc:docMk/>
          <pc:sldMk cId="2254381077" sldId="1277"/>
        </pc:sldMkLst>
        <pc:spChg chg="mod">
          <ac:chgData name="Lukas Mueller" userId="953c7b4fe52b18f4" providerId="LiveId" clId="{DB403608-F3A2-4873-87EB-057B6A280544}" dt="2025-07-24T16:13:13.298" v="237"/>
          <ac:spMkLst>
            <pc:docMk/>
            <pc:sldMk cId="2254381077" sldId="1277"/>
            <ac:spMk id="2" creationId="{6E587DBD-83FC-6C27-7C7F-BA7FA5EDAEB3}"/>
          </ac:spMkLst>
        </pc:spChg>
        <pc:spChg chg="mod">
          <ac:chgData name="Lukas Mueller" userId="953c7b4fe52b18f4" providerId="LiveId" clId="{DB403608-F3A2-4873-87EB-057B6A280544}" dt="2025-07-25T09:44:16.247" v="2298" actId="20577"/>
          <ac:spMkLst>
            <pc:docMk/>
            <pc:sldMk cId="2254381077" sldId="1277"/>
            <ac:spMk id="3" creationId="{819187F0-1338-CBA4-F410-19AD89A4EF23}"/>
          </ac:spMkLst>
        </pc:spChg>
      </pc:sldChg>
      <pc:sldChg chg="addSp delSp modSp new mod">
        <pc:chgData name="Lukas Mueller" userId="953c7b4fe52b18f4" providerId="LiveId" clId="{DB403608-F3A2-4873-87EB-057B6A280544}" dt="2025-08-01T20:54:54.947" v="5740" actId="20577"/>
        <pc:sldMkLst>
          <pc:docMk/>
          <pc:sldMk cId="151122712" sldId="1278"/>
        </pc:sldMkLst>
        <pc:spChg chg="mod">
          <ac:chgData name="Lukas Mueller" userId="953c7b4fe52b18f4" providerId="LiveId" clId="{DB403608-F3A2-4873-87EB-057B6A280544}" dt="2025-07-24T17:27:18.710" v="352" actId="20577"/>
          <ac:spMkLst>
            <pc:docMk/>
            <pc:sldMk cId="151122712" sldId="1278"/>
            <ac:spMk id="2" creationId="{E0BDFF53-567D-FAD4-9FDE-ED4152603632}"/>
          </ac:spMkLst>
        </pc:spChg>
        <pc:spChg chg="add del mod">
          <ac:chgData name="Lukas Mueller" userId="953c7b4fe52b18f4" providerId="LiveId" clId="{DB403608-F3A2-4873-87EB-057B6A280544}" dt="2025-08-01T20:54:54.947" v="5740" actId="20577"/>
          <ac:spMkLst>
            <pc:docMk/>
            <pc:sldMk cId="151122712" sldId="1278"/>
            <ac:spMk id="3" creationId="{33BC5FDC-302F-732B-2C8A-BA949E738529}"/>
          </ac:spMkLst>
        </pc:spChg>
      </pc:sldChg>
      <pc:sldChg chg="modSp new mod">
        <pc:chgData name="Lukas Mueller" userId="953c7b4fe52b18f4" providerId="LiveId" clId="{DB403608-F3A2-4873-87EB-057B6A280544}" dt="2025-08-01T20:55:24.813" v="5772" actId="20577"/>
        <pc:sldMkLst>
          <pc:docMk/>
          <pc:sldMk cId="3108586239" sldId="1279"/>
        </pc:sldMkLst>
        <pc:spChg chg="mod">
          <ac:chgData name="Lukas Mueller" userId="953c7b4fe52b18f4" providerId="LiveId" clId="{DB403608-F3A2-4873-87EB-057B6A280544}" dt="2025-07-24T17:27:37.477" v="422" actId="20577"/>
          <ac:spMkLst>
            <pc:docMk/>
            <pc:sldMk cId="3108586239" sldId="1279"/>
            <ac:spMk id="2" creationId="{5D47631D-8B35-77F3-A429-4256F0C58C4E}"/>
          </ac:spMkLst>
        </pc:spChg>
        <pc:spChg chg="mod">
          <ac:chgData name="Lukas Mueller" userId="953c7b4fe52b18f4" providerId="LiveId" clId="{DB403608-F3A2-4873-87EB-057B6A280544}" dt="2025-08-01T20:55:24.813" v="5772" actId="20577"/>
          <ac:spMkLst>
            <pc:docMk/>
            <pc:sldMk cId="3108586239" sldId="1279"/>
            <ac:spMk id="3" creationId="{B3A476F9-E7D1-168B-A595-D0066CB24B84}"/>
          </ac:spMkLst>
        </pc:spChg>
      </pc:sldChg>
      <pc:sldChg chg="modSp new mod">
        <pc:chgData name="Lukas Mueller" userId="953c7b4fe52b18f4" providerId="LiveId" clId="{DB403608-F3A2-4873-87EB-057B6A280544}" dt="2025-07-24T17:35:34.783" v="1105" actId="255"/>
        <pc:sldMkLst>
          <pc:docMk/>
          <pc:sldMk cId="1889819421" sldId="1280"/>
        </pc:sldMkLst>
        <pc:spChg chg="mod">
          <ac:chgData name="Lukas Mueller" userId="953c7b4fe52b18f4" providerId="LiveId" clId="{DB403608-F3A2-4873-87EB-057B6A280544}" dt="2025-07-24T17:29:58.836" v="555" actId="20577"/>
          <ac:spMkLst>
            <pc:docMk/>
            <pc:sldMk cId="1889819421" sldId="1280"/>
            <ac:spMk id="2" creationId="{1F648FB8-024A-8AE4-13F8-A4F292EAA598}"/>
          </ac:spMkLst>
        </pc:spChg>
        <pc:spChg chg="mod">
          <ac:chgData name="Lukas Mueller" userId="953c7b4fe52b18f4" providerId="LiveId" clId="{DB403608-F3A2-4873-87EB-057B6A280544}" dt="2025-07-24T17:35:34.783" v="1105" actId="255"/>
          <ac:spMkLst>
            <pc:docMk/>
            <pc:sldMk cId="1889819421" sldId="1280"/>
            <ac:spMk id="3" creationId="{6E2690C5-FA4A-9405-077A-86E1E096E7CA}"/>
          </ac:spMkLst>
        </pc:spChg>
      </pc:sldChg>
      <pc:sldChg chg="addSp delSp modSp new mod">
        <pc:chgData name="Lukas Mueller" userId="953c7b4fe52b18f4" providerId="LiveId" clId="{DB403608-F3A2-4873-87EB-057B6A280544}" dt="2025-07-24T17:51:15.451" v="1519" actId="255"/>
        <pc:sldMkLst>
          <pc:docMk/>
          <pc:sldMk cId="4126908516" sldId="1281"/>
        </pc:sldMkLst>
        <pc:spChg chg="mod">
          <ac:chgData name="Lukas Mueller" userId="953c7b4fe52b18f4" providerId="LiveId" clId="{DB403608-F3A2-4873-87EB-057B6A280544}" dt="2025-07-24T17:36:08.745" v="1173" actId="20577"/>
          <ac:spMkLst>
            <pc:docMk/>
            <pc:sldMk cId="4126908516" sldId="1281"/>
            <ac:spMk id="2" creationId="{E4DD136C-BDE9-A302-FA68-5F74DF494F9E}"/>
          </ac:spMkLst>
        </pc:spChg>
        <pc:spChg chg="mod">
          <ac:chgData name="Lukas Mueller" userId="953c7b4fe52b18f4" providerId="LiveId" clId="{DB403608-F3A2-4873-87EB-057B6A280544}" dt="2025-07-24T17:51:15.451" v="1519" actId="255"/>
          <ac:spMkLst>
            <pc:docMk/>
            <pc:sldMk cId="4126908516" sldId="1281"/>
            <ac:spMk id="3" creationId="{42481882-B2A1-4D12-3053-231AB9CDB09D}"/>
          </ac:spMkLst>
        </pc:spChg>
      </pc:sldChg>
      <pc:sldChg chg="modSp new mod">
        <pc:chgData name="Lukas Mueller" userId="953c7b4fe52b18f4" providerId="LiveId" clId="{DB403608-F3A2-4873-87EB-057B6A280544}" dt="2025-08-01T20:56:43.476" v="5850" actId="20577"/>
        <pc:sldMkLst>
          <pc:docMk/>
          <pc:sldMk cId="1091165141" sldId="1282"/>
        </pc:sldMkLst>
        <pc:spChg chg="mod">
          <ac:chgData name="Lukas Mueller" userId="953c7b4fe52b18f4" providerId="LiveId" clId="{DB403608-F3A2-4873-87EB-057B6A280544}" dt="2025-07-24T18:00:00.134" v="1559" actId="20577"/>
          <ac:spMkLst>
            <pc:docMk/>
            <pc:sldMk cId="1091165141" sldId="1282"/>
            <ac:spMk id="2" creationId="{E864145A-F0BE-45D1-8194-BF04FBA52790}"/>
          </ac:spMkLst>
        </pc:spChg>
        <pc:spChg chg="mod">
          <ac:chgData name="Lukas Mueller" userId="953c7b4fe52b18f4" providerId="LiveId" clId="{DB403608-F3A2-4873-87EB-057B6A280544}" dt="2025-08-01T20:56:43.476" v="5850" actId="20577"/>
          <ac:spMkLst>
            <pc:docMk/>
            <pc:sldMk cId="1091165141" sldId="1282"/>
            <ac:spMk id="3" creationId="{BAD2F000-4BB4-C86C-E7DE-B354FEAF22C9}"/>
          </ac:spMkLst>
        </pc:spChg>
      </pc:sldChg>
      <pc:sldChg chg="modSp new mod">
        <pc:chgData name="Lukas Mueller" userId="953c7b4fe52b18f4" providerId="LiveId" clId="{DB403608-F3A2-4873-87EB-057B6A280544}" dt="2025-07-25T10:01:57.314" v="2487" actId="20577"/>
        <pc:sldMkLst>
          <pc:docMk/>
          <pc:sldMk cId="4142657248" sldId="1283"/>
        </pc:sldMkLst>
        <pc:spChg chg="mod">
          <ac:chgData name="Lukas Mueller" userId="953c7b4fe52b18f4" providerId="LiveId" clId="{DB403608-F3A2-4873-87EB-057B6A280544}" dt="2025-07-24T18:25:11.860" v="2234" actId="6549"/>
          <ac:spMkLst>
            <pc:docMk/>
            <pc:sldMk cId="4142657248" sldId="1283"/>
            <ac:spMk id="2" creationId="{F6225DFD-F462-D4B7-331A-3E888F8E3B5E}"/>
          </ac:spMkLst>
        </pc:spChg>
        <pc:spChg chg="mod">
          <ac:chgData name="Lukas Mueller" userId="953c7b4fe52b18f4" providerId="LiveId" clId="{DB403608-F3A2-4873-87EB-057B6A280544}" dt="2025-07-25T10:01:57.314" v="2487" actId="20577"/>
          <ac:spMkLst>
            <pc:docMk/>
            <pc:sldMk cId="4142657248" sldId="1283"/>
            <ac:spMk id="3" creationId="{E3902195-CC14-DB5E-99AC-1EC18BA2CCFD}"/>
          </ac:spMkLst>
        </pc:spChg>
      </pc:sldChg>
      <pc:sldChg chg="addSp delSp modSp new mod">
        <pc:chgData name="Lukas Mueller" userId="953c7b4fe52b18f4" providerId="LiveId" clId="{DB403608-F3A2-4873-87EB-057B6A280544}" dt="2025-07-25T09:53:53.742" v="2317" actId="22"/>
        <pc:sldMkLst>
          <pc:docMk/>
          <pc:sldMk cId="2288494007" sldId="1284"/>
        </pc:sldMkLst>
        <pc:picChg chg="add">
          <ac:chgData name="Lukas Mueller" userId="953c7b4fe52b18f4" providerId="LiveId" clId="{DB403608-F3A2-4873-87EB-057B6A280544}" dt="2025-07-25T09:53:53.742" v="2317" actId="22"/>
          <ac:picMkLst>
            <pc:docMk/>
            <pc:sldMk cId="2288494007" sldId="1284"/>
            <ac:picMk id="13" creationId="{FC2CB05F-C9C2-4288-B5B0-14600F480056}"/>
          </ac:picMkLst>
        </pc:picChg>
      </pc:sldChg>
      <pc:sldChg chg="modSp new mod">
        <pc:chgData name="Lukas Mueller" userId="953c7b4fe52b18f4" providerId="LiveId" clId="{DB403608-F3A2-4873-87EB-057B6A280544}" dt="2025-08-01T20:57:49.547" v="5900" actId="20577"/>
        <pc:sldMkLst>
          <pc:docMk/>
          <pc:sldMk cId="222764761" sldId="1285"/>
        </pc:sldMkLst>
        <pc:spChg chg="mod">
          <ac:chgData name="Lukas Mueller" userId="953c7b4fe52b18f4" providerId="LiveId" clId="{DB403608-F3A2-4873-87EB-057B6A280544}" dt="2025-07-25T10:19:37.245" v="2557" actId="20577"/>
          <ac:spMkLst>
            <pc:docMk/>
            <pc:sldMk cId="222764761" sldId="1285"/>
            <ac:spMk id="2" creationId="{9B6045C4-8F61-01E1-F4A9-AD400C0B02AD}"/>
          </ac:spMkLst>
        </pc:spChg>
        <pc:spChg chg="mod">
          <ac:chgData name="Lukas Mueller" userId="953c7b4fe52b18f4" providerId="LiveId" clId="{DB403608-F3A2-4873-87EB-057B6A280544}" dt="2025-08-01T20:57:49.547" v="5900" actId="20577"/>
          <ac:spMkLst>
            <pc:docMk/>
            <pc:sldMk cId="222764761" sldId="1285"/>
            <ac:spMk id="3" creationId="{3455CCD7-5586-F122-F7CD-0A17A6F28C3F}"/>
          </ac:spMkLst>
        </pc:spChg>
      </pc:sldChg>
      <pc:sldChg chg="modSp new mod">
        <pc:chgData name="Lukas Mueller" userId="953c7b4fe52b18f4" providerId="LiveId" clId="{DB403608-F3A2-4873-87EB-057B6A280544}" dt="2025-07-25T16:02:38.250" v="3287" actId="20577"/>
        <pc:sldMkLst>
          <pc:docMk/>
          <pc:sldMk cId="2611450004" sldId="1286"/>
        </pc:sldMkLst>
        <pc:spChg chg="mod">
          <ac:chgData name="Lukas Mueller" userId="953c7b4fe52b18f4" providerId="LiveId" clId="{DB403608-F3A2-4873-87EB-057B6A280544}" dt="2025-07-25T16:02:08.080" v="3275" actId="20577"/>
          <ac:spMkLst>
            <pc:docMk/>
            <pc:sldMk cId="2611450004" sldId="1286"/>
            <ac:spMk id="2" creationId="{2C3EBA6F-B847-2D1A-42F8-7DA9963E5CCB}"/>
          </ac:spMkLst>
        </pc:spChg>
        <pc:spChg chg="mod">
          <ac:chgData name="Lukas Mueller" userId="953c7b4fe52b18f4" providerId="LiveId" clId="{DB403608-F3A2-4873-87EB-057B6A280544}" dt="2025-07-25T16:02:38.250" v="3287" actId="20577"/>
          <ac:spMkLst>
            <pc:docMk/>
            <pc:sldMk cId="2611450004" sldId="1286"/>
            <ac:spMk id="3" creationId="{EAD93C81-80D4-42A5-D71E-4762B05E788A}"/>
          </ac:spMkLst>
        </pc:spChg>
      </pc:sldChg>
      <pc:sldChg chg="modSp new del mod">
        <pc:chgData name="Lukas Mueller" userId="953c7b4fe52b18f4" providerId="LiveId" clId="{DB403608-F3A2-4873-87EB-057B6A280544}" dt="2025-07-26T14:43:19.082" v="5641" actId="47"/>
        <pc:sldMkLst>
          <pc:docMk/>
          <pc:sldMk cId="3421028126" sldId="1287"/>
        </pc:sldMkLst>
      </pc:sldChg>
      <pc:sldChg chg="modSp new mod">
        <pc:chgData name="Lukas Mueller" userId="953c7b4fe52b18f4" providerId="LiveId" clId="{DB403608-F3A2-4873-87EB-057B6A280544}" dt="2025-07-26T13:57:37.269" v="5003" actId="20577"/>
        <pc:sldMkLst>
          <pc:docMk/>
          <pc:sldMk cId="2873869754" sldId="1288"/>
        </pc:sldMkLst>
        <pc:spChg chg="mod">
          <ac:chgData name="Lukas Mueller" userId="953c7b4fe52b18f4" providerId="LiveId" clId="{DB403608-F3A2-4873-87EB-057B6A280544}" dt="2025-07-26T13:57:18.487" v="4902" actId="20577"/>
          <ac:spMkLst>
            <pc:docMk/>
            <pc:sldMk cId="2873869754" sldId="1288"/>
            <ac:spMk id="2" creationId="{53DC53C6-7884-414D-7810-3519235D3473}"/>
          </ac:spMkLst>
        </pc:spChg>
        <pc:spChg chg="mod">
          <ac:chgData name="Lukas Mueller" userId="953c7b4fe52b18f4" providerId="LiveId" clId="{DB403608-F3A2-4873-87EB-057B6A280544}" dt="2025-07-26T13:57:37.269" v="5003" actId="20577"/>
          <ac:spMkLst>
            <pc:docMk/>
            <pc:sldMk cId="2873869754" sldId="1288"/>
            <ac:spMk id="3" creationId="{046DBE88-32DC-B9D6-F058-DC741B2ED47A}"/>
          </ac:spMkLst>
        </pc:spChg>
      </pc:sldChg>
      <pc:sldChg chg="addSp new mod">
        <pc:chgData name="Lukas Mueller" userId="953c7b4fe52b18f4" providerId="LiveId" clId="{DB403608-F3A2-4873-87EB-057B6A280544}" dt="2025-07-25T10:06:14.879" v="2489" actId="22"/>
        <pc:sldMkLst>
          <pc:docMk/>
          <pc:sldMk cId="1931765769" sldId="1289"/>
        </pc:sldMkLst>
        <pc:picChg chg="add">
          <ac:chgData name="Lukas Mueller" userId="953c7b4fe52b18f4" providerId="LiveId" clId="{DB403608-F3A2-4873-87EB-057B6A280544}" dt="2025-07-25T10:06:14.879" v="2489" actId="22"/>
          <ac:picMkLst>
            <pc:docMk/>
            <pc:sldMk cId="1931765769" sldId="1289"/>
            <ac:picMk id="5" creationId="{D36DCD77-A946-9BC3-FDA3-431CF0E47044}"/>
          </ac:picMkLst>
        </pc:picChg>
      </pc:sldChg>
      <pc:sldChg chg="modSp new mod">
        <pc:chgData name="Lukas Mueller" userId="953c7b4fe52b18f4" providerId="LiveId" clId="{DB403608-F3A2-4873-87EB-057B6A280544}" dt="2025-07-26T14:22:14.191" v="5380" actId="20577"/>
        <pc:sldMkLst>
          <pc:docMk/>
          <pc:sldMk cId="3033588914" sldId="1290"/>
        </pc:sldMkLst>
        <pc:spChg chg="mod">
          <ac:chgData name="Lukas Mueller" userId="953c7b4fe52b18f4" providerId="LiveId" clId="{DB403608-F3A2-4873-87EB-057B6A280544}" dt="2025-07-25T16:28:32.165" v="3762" actId="114"/>
          <ac:spMkLst>
            <pc:docMk/>
            <pc:sldMk cId="3033588914" sldId="1290"/>
            <ac:spMk id="2" creationId="{1328C807-8CF7-EB25-F078-2C3843DA0AAA}"/>
          </ac:spMkLst>
        </pc:spChg>
        <pc:spChg chg="mod">
          <ac:chgData name="Lukas Mueller" userId="953c7b4fe52b18f4" providerId="LiveId" clId="{DB403608-F3A2-4873-87EB-057B6A280544}" dt="2025-07-26T14:22:14.191" v="5380" actId="20577"/>
          <ac:spMkLst>
            <pc:docMk/>
            <pc:sldMk cId="3033588914" sldId="1290"/>
            <ac:spMk id="3" creationId="{2340B086-1B1A-606C-B1D0-2B1FA7452A16}"/>
          </ac:spMkLst>
        </pc:spChg>
      </pc:sldChg>
      <pc:sldChg chg="modSp new mod">
        <pc:chgData name="Lukas Mueller" userId="953c7b4fe52b18f4" providerId="LiveId" clId="{DB403608-F3A2-4873-87EB-057B6A280544}" dt="2025-07-25T16:31:00.603" v="3865" actId="20577"/>
        <pc:sldMkLst>
          <pc:docMk/>
          <pc:sldMk cId="735399482" sldId="1291"/>
        </pc:sldMkLst>
        <pc:spChg chg="mod">
          <ac:chgData name="Lukas Mueller" userId="953c7b4fe52b18f4" providerId="LiveId" clId="{DB403608-F3A2-4873-87EB-057B6A280544}" dt="2025-07-25T16:29:50.024" v="3786" actId="20577"/>
          <ac:spMkLst>
            <pc:docMk/>
            <pc:sldMk cId="735399482" sldId="1291"/>
            <ac:spMk id="2" creationId="{F904F335-A45C-5864-D9F6-530B06C27900}"/>
          </ac:spMkLst>
        </pc:spChg>
        <pc:spChg chg="mod">
          <ac:chgData name="Lukas Mueller" userId="953c7b4fe52b18f4" providerId="LiveId" clId="{DB403608-F3A2-4873-87EB-057B6A280544}" dt="2025-07-25T16:31:00.603" v="3865" actId="20577"/>
          <ac:spMkLst>
            <pc:docMk/>
            <pc:sldMk cId="735399482" sldId="1291"/>
            <ac:spMk id="3" creationId="{835C2CEE-C1AF-BEEF-74F3-CEEC7AAF6A47}"/>
          </ac:spMkLst>
        </pc:spChg>
      </pc:sldChg>
      <pc:sldChg chg="modSp new mod">
        <pc:chgData name="Lukas Mueller" userId="953c7b4fe52b18f4" providerId="LiveId" clId="{DB403608-F3A2-4873-87EB-057B6A280544}" dt="2025-07-26T14:21:51.105" v="5352" actId="113"/>
        <pc:sldMkLst>
          <pc:docMk/>
          <pc:sldMk cId="2935666913" sldId="1292"/>
        </pc:sldMkLst>
        <pc:spChg chg="mod">
          <ac:chgData name="Lukas Mueller" userId="953c7b4fe52b18f4" providerId="LiveId" clId="{DB403608-F3A2-4873-87EB-057B6A280544}" dt="2025-07-25T16:31:32.403" v="3939" actId="114"/>
          <ac:spMkLst>
            <pc:docMk/>
            <pc:sldMk cId="2935666913" sldId="1292"/>
            <ac:spMk id="2" creationId="{DC2211F0-56C0-FA38-CC98-7AE2E92F6941}"/>
          </ac:spMkLst>
        </pc:spChg>
        <pc:spChg chg="mod">
          <ac:chgData name="Lukas Mueller" userId="953c7b4fe52b18f4" providerId="LiveId" clId="{DB403608-F3A2-4873-87EB-057B6A280544}" dt="2025-07-26T14:21:51.105" v="5352" actId="113"/>
          <ac:spMkLst>
            <pc:docMk/>
            <pc:sldMk cId="2935666913" sldId="1292"/>
            <ac:spMk id="3" creationId="{7F055C3F-21A6-300D-AFE2-24C006D2F75D}"/>
          </ac:spMkLst>
        </pc:spChg>
      </pc:sldChg>
      <pc:sldChg chg="modSp new mod">
        <pc:chgData name="Lukas Mueller" userId="953c7b4fe52b18f4" providerId="LiveId" clId="{DB403608-F3A2-4873-87EB-057B6A280544}" dt="2025-08-01T20:59:01.980" v="5936" actId="115"/>
        <pc:sldMkLst>
          <pc:docMk/>
          <pc:sldMk cId="718591264" sldId="1293"/>
        </pc:sldMkLst>
        <pc:spChg chg="mod">
          <ac:chgData name="Lukas Mueller" userId="953c7b4fe52b18f4" providerId="LiveId" clId="{DB403608-F3A2-4873-87EB-057B6A280544}" dt="2025-07-25T16:32:28.053" v="3999" actId="20577"/>
          <ac:spMkLst>
            <pc:docMk/>
            <pc:sldMk cId="718591264" sldId="1293"/>
            <ac:spMk id="2" creationId="{16776C2A-79AA-284B-990E-D6CB9CF818EF}"/>
          </ac:spMkLst>
        </pc:spChg>
        <pc:spChg chg="mod">
          <ac:chgData name="Lukas Mueller" userId="953c7b4fe52b18f4" providerId="LiveId" clId="{DB403608-F3A2-4873-87EB-057B6A280544}" dt="2025-08-01T20:59:01.980" v="5936" actId="115"/>
          <ac:spMkLst>
            <pc:docMk/>
            <pc:sldMk cId="718591264" sldId="1293"/>
            <ac:spMk id="3" creationId="{EA1D0BF6-18DE-A690-9267-F8262EEAEE78}"/>
          </ac:spMkLst>
        </pc:spChg>
      </pc:sldChg>
      <pc:sldChg chg="modSp new mod">
        <pc:chgData name="Lukas Mueller" userId="953c7b4fe52b18f4" providerId="LiveId" clId="{DB403608-F3A2-4873-87EB-057B6A280544}" dt="2025-07-26T14:32:48.463" v="5384" actId="404"/>
        <pc:sldMkLst>
          <pc:docMk/>
          <pc:sldMk cId="3395567131" sldId="1294"/>
        </pc:sldMkLst>
        <pc:spChg chg="mod">
          <ac:chgData name="Lukas Mueller" userId="953c7b4fe52b18f4" providerId="LiveId" clId="{DB403608-F3A2-4873-87EB-057B6A280544}" dt="2025-07-25T16:41:24.635" v="4223" actId="20577"/>
          <ac:spMkLst>
            <pc:docMk/>
            <pc:sldMk cId="3395567131" sldId="1294"/>
            <ac:spMk id="2" creationId="{4B6D27A3-0843-8981-E57C-5E46FB58C351}"/>
          </ac:spMkLst>
        </pc:spChg>
        <pc:spChg chg="mod">
          <ac:chgData name="Lukas Mueller" userId="953c7b4fe52b18f4" providerId="LiveId" clId="{DB403608-F3A2-4873-87EB-057B6A280544}" dt="2025-07-26T14:32:48.463" v="5384" actId="404"/>
          <ac:spMkLst>
            <pc:docMk/>
            <pc:sldMk cId="3395567131" sldId="1294"/>
            <ac:spMk id="3" creationId="{67E35B01-3618-3259-E5EE-AB617B064168}"/>
          </ac:spMkLst>
        </pc:spChg>
      </pc:sldChg>
      <pc:sldChg chg="modSp new mod">
        <pc:chgData name="Lukas Mueller" userId="953c7b4fe52b18f4" providerId="LiveId" clId="{DB403608-F3A2-4873-87EB-057B6A280544}" dt="2025-07-26T14:01:45.865" v="5257" actId="20577"/>
        <pc:sldMkLst>
          <pc:docMk/>
          <pc:sldMk cId="2662185548" sldId="1295"/>
        </pc:sldMkLst>
        <pc:spChg chg="mod">
          <ac:chgData name="Lukas Mueller" userId="953c7b4fe52b18f4" providerId="LiveId" clId="{DB403608-F3A2-4873-87EB-057B6A280544}" dt="2025-07-26T13:48:43.082" v="4637" actId="20577"/>
          <ac:spMkLst>
            <pc:docMk/>
            <pc:sldMk cId="2662185548" sldId="1295"/>
            <ac:spMk id="2" creationId="{BAD4BEAE-36D8-F6AA-E422-6E7C37CF1FF3}"/>
          </ac:spMkLst>
        </pc:spChg>
        <pc:spChg chg="mod">
          <ac:chgData name="Lukas Mueller" userId="953c7b4fe52b18f4" providerId="LiveId" clId="{DB403608-F3A2-4873-87EB-057B6A280544}" dt="2025-07-26T14:01:45.865" v="5257" actId="20577"/>
          <ac:spMkLst>
            <pc:docMk/>
            <pc:sldMk cId="2662185548" sldId="1295"/>
            <ac:spMk id="3" creationId="{D667A05E-D881-4CAB-CAC8-4271A774883F}"/>
          </ac:spMkLst>
        </pc:spChg>
      </pc:sldChg>
      <pc:sldChg chg="modSp new del mod">
        <pc:chgData name="Lukas Mueller" userId="953c7b4fe52b18f4" providerId="LiveId" clId="{DB403608-F3A2-4873-87EB-057B6A280544}" dt="2025-07-26T13:56:41.670" v="4860" actId="47"/>
        <pc:sldMkLst>
          <pc:docMk/>
          <pc:sldMk cId="1020939357" sldId="1296"/>
        </pc:sldMkLst>
      </pc:sldChg>
      <pc:sldChg chg="modSp new mod">
        <pc:chgData name="Lukas Mueller" userId="953c7b4fe52b18f4" providerId="LiveId" clId="{DB403608-F3A2-4873-87EB-057B6A280544}" dt="2025-07-26T14:39:01.847" v="5467" actId="20577"/>
        <pc:sldMkLst>
          <pc:docMk/>
          <pc:sldMk cId="3152226492" sldId="1296"/>
        </pc:sldMkLst>
        <pc:spChg chg="mod">
          <ac:chgData name="Lukas Mueller" userId="953c7b4fe52b18f4" providerId="LiveId" clId="{DB403608-F3A2-4873-87EB-057B6A280544}" dt="2025-07-26T14:37:39.878" v="5438" actId="20577"/>
          <ac:spMkLst>
            <pc:docMk/>
            <pc:sldMk cId="3152226492" sldId="1296"/>
            <ac:spMk id="2" creationId="{B724C389-21D2-A678-908E-A0E91A77780B}"/>
          </ac:spMkLst>
        </pc:spChg>
        <pc:spChg chg="mod">
          <ac:chgData name="Lukas Mueller" userId="953c7b4fe52b18f4" providerId="LiveId" clId="{DB403608-F3A2-4873-87EB-057B6A280544}" dt="2025-07-26T14:39:01.847" v="5467" actId="20577"/>
          <ac:spMkLst>
            <pc:docMk/>
            <pc:sldMk cId="3152226492" sldId="1296"/>
            <ac:spMk id="3" creationId="{E6CFB719-D16F-F389-6418-919E5E86CA24}"/>
          </ac:spMkLst>
        </pc:spChg>
      </pc:sldChg>
      <pc:sldChg chg="new del">
        <pc:chgData name="Lukas Mueller" userId="953c7b4fe52b18f4" providerId="LiveId" clId="{DB403608-F3A2-4873-87EB-057B6A280544}" dt="2025-08-01T20:59:36.545" v="5937" actId="47"/>
        <pc:sldMkLst>
          <pc:docMk/>
          <pc:sldMk cId="4023979015" sldId="1297"/>
        </pc:sldMkLst>
      </pc:sldChg>
      <pc:sldChg chg="modSp new mod">
        <pc:chgData name="Lukas Mueller" userId="953c7b4fe52b18f4" providerId="LiveId" clId="{DB403608-F3A2-4873-87EB-057B6A280544}" dt="2025-07-26T14:40:53.577" v="5631" actId="255"/>
        <pc:sldMkLst>
          <pc:docMk/>
          <pc:sldMk cId="1003692975" sldId="1298"/>
        </pc:sldMkLst>
        <pc:spChg chg="mod">
          <ac:chgData name="Lukas Mueller" userId="953c7b4fe52b18f4" providerId="LiveId" clId="{DB403608-F3A2-4873-87EB-057B6A280544}" dt="2025-07-26T14:39:15.582" v="5486" actId="20577"/>
          <ac:spMkLst>
            <pc:docMk/>
            <pc:sldMk cId="1003692975" sldId="1298"/>
            <ac:spMk id="2" creationId="{0D248D28-2C25-7D21-09AE-1F9E888D4B5A}"/>
          </ac:spMkLst>
        </pc:spChg>
        <pc:spChg chg="mod">
          <ac:chgData name="Lukas Mueller" userId="953c7b4fe52b18f4" providerId="LiveId" clId="{DB403608-F3A2-4873-87EB-057B6A280544}" dt="2025-07-26T14:40:53.577" v="5631" actId="255"/>
          <ac:spMkLst>
            <pc:docMk/>
            <pc:sldMk cId="1003692975" sldId="1298"/>
            <ac:spMk id="3" creationId="{290621CD-20F0-5E0C-20FA-0FF3EB3F4554}"/>
          </ac:spMkLst>
        </pc:spChg>
      </pc:sldChg>
      <pc:sldMasterChg chg="modSp mod modSldLayout">
        <pc:chgData name="Lukas Mueller" userId="953c7b4fe52b18f4" providerId="LiveId" clId="{DB403608-F3A2-4873-87EB-057B6A280544}" dt="2025-07-24T17:27:53.671" v="424" actId="14100"/>
        <pc:sldMasterMkLst>
          <pc:docMk/>
          <pc:sldMasterMk cId="2861201294" sldId="2147483661"/>
        </pc:sldMasterMkLst>
        <pc:spChg chg="mod">
          <ac:chgData name="Lukas Mueller" userId="953c7b4fe52b18f4" providerId="LiveId" clId="{DB403608-F3A2-4873-87EB-057B6A280544}" dt="2025-07-24T17:27:53.671" v="424" actId="14100"/>
          <ac:spMkLst>
            <pc:docMk/>
            <pc:sldMasterMk cId="2861201294" sldId="2147483661"/>
            <ac:spMk id="1027" creationId="{00000000-0000-0000-0000-000000000000}"/>
          </ac:spMkLst>
        </pc:spChg>
        <pc:spChg chg="mod">
          <ac:chgData name="Lukas Mueller" userId="953c7b4fe52b18f4" providerId="LiveId" clId="{DB403608-F3A2-4873-87EB-057B6A280544}" dt="2025-07-24T15:57:53.312" v="204"/>
          <ac:spMkLst>
            <pc:docMk/>
            <pc:sldMasterMk cId="2861201294" sldId="2147483661"/>
            <ac:spMk id="1028" creationId="{00000000-0000-0000-0000-000000000000}"/>
          </ac:spMkLst>
        </pc:spChg>
        <pc:spChg chg="mod">
          <ac:chgData name="Lukas Mueller" userId="953c7b4fe52b18f4" providerId="LiveId" clId="{DB403608-F3A2-4873-87EB-057B6A280544}" dt="2025-07-24T15:57:53.312" v="204"/>
          <ac:spMkLst>
            <pc:docMk/>
            <pc:sldMasterMk cId="2861201294" sldId="2147483661"/>
            <ac:spMk id="1029" creationId="{00000000-0000-0000-0000-000000000000}"/>
          </ac:spMkLst>
        </pc:spChg>
        <pc:spChg chg="mod">
          <ac:chgData name="Lukas Mueller" userId="953c7b4fe52b18f4" providerId="LiveId" clId="{DB403608-F3A2-4873-87EB-057B6A280544}" dt="2025-07-24T15:57:53.312" v="204"/>
          <ac:spMkLst>
            <pc:docMk/>
            <pc:sldMasterMk cId="2861201294" sldId="2147483661"/>
            <ac:spMk id="1030" creationId="{00000000-0000-0000-0000-000000000000}"/>
          </ac:spMkLst>
        </pc:spChg>
        <pc:spChg chg="mod">
          <ac:chgData name="Lukas Mueller" userId="953c7b4fe52b18f4" providerId="LiveId" clId="{DB403608-F3A2-4873-87EB-057B6A280544}" dt="2025-07-24T15:57:53.312" v="204"/>
          <ac:spMkLst>
            <pc:docMk/>
            <pc:sldMasterMk cId="2861201294" sldId="2147483661"/>
            <ac:spMk id="1031" creationId="{00000000-0000-0000-0000-000000000000}"/>
          </ac:spMkLst>
        </pc:spChg>
        <pc:spChg chg="mod">
          <ac:chgData name="Lukas Mueller" userId="953c7b4fe52b18f4" providerId="LiveId" clId="{DB403608-F3A2-4873-87EB-057B6A280544}" dt="2025-07-24T15:57:53.312" v="204"/>
          <ac:spMkLst>
            <pc:docMk/>
            <pc:sldMasterMk cId="2861201294" sldId="2147483661"/>
            <ac:spMk id="1032" creationId="{00000000-0000-0000-0000-000000000000}"/>
          </ac:spMkLst>
        </pc:spChg>
        <pc:spChg chg="mod">
          <ac:chgData name="Lukas Mueller" userId="953c7b4fe52b18f4" providerId="LiveId" clId="{DB403608-F3A2-4873-87EB-057B6A280544}" dt="2025-07-24T15:57:53.312" v="204"/>
          <ac:spMkLst>
            <pc:docMk/>
            <pc:sldMasterMk cId="2861201294" sldId="2147483661"/>
            <ac:spMk id="1033" creationId="{00000000-0000-0000-0000-000000000000}"/>
          </ac:spMkLst>
        </pc:spChg>
        <pc:spChg chg="mod">
          <ac:chgData name="Lukas Mueller" userId="953c7b4fe52b18f4" providerId="LiveId" clId="{DB403608-F3A2-4873-87EB-057B6A280544}" dt="2025-07-24T15:57:53.312" v="204"/>
          <ac:spMkLst>
            <pc:docMk/>
            <pc:sldMasterMk cId="2861201294" sldId="2147483661"/>
            <ac:spMk id="1034" creationId="{00000000-0000-0000-0000-000000000000}"/>
          </ac:spMkLst>
        </pc:spChg>
        <pc:sldLayoutChg chg="modSp">
          <pc:chgData name="Lukas Mueller" userId="953c7b4fe52b18f4" providerId="LiveId" clId="{DB403608-F3A2-4873-87EB-057B6A280544}" dt="2025-07-24T15:57:53.312" v="204"/>
          <pc:sldLayoutMkLst>
            <pc:docMk/>
            <pc:sldMasterMk cId="2861201294" sldId="2147483661"/>
            <pc:sldLayoutMk cId="3471435814" sldId="2147483662"/>
          </pc:sldLayoutMkLst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3471435814" sldId="2147483662"/>
              <ac:spMk id="3" creationId="{00000000-0000-0000-0000-000000000000}"/>
            </ac:spMkLst>
          </pc:spChg>
        </pc:sldLayoutChg>
        <pc:sldLayoutChg chg="modSp">
          <pc:chgData name="Lukas Mueller" userId="953c7b4fe52b18f4" providerId="LiveId" clId="{DB403608-F3A2-4873-87EB-057B6A280544}" dt="2025-07-24T17:27:47.480" v="423" actId="14100"/>
          <pc:sldLayoutMkLst>
            <pc:docMk/>
            <pc:sldMasterMk cId="2861201294" sldId="2147483661"/>
            <pc:sldLayoutMk cId="4082370434" sldId="2147483663"/>
          </pc:sldLayoutMkLst>
          <pc:spChg chg="mod">
            <ac:chgData name="Lukas Mueller" userId="953c7b4fe52b18f4" providerId="LiveId" clId="{DB403608-F3A2-4873-87EB-057B6A280544}" dt="2025-07-24T17:27:47.480" v="423" actId="14100"/>
            <ac:spMkLst>
              <pc:docMk/>
              <pc:sldMasterMk cId="2861201294" sldId="2147483661"/>
              <pc:sldLayoutMk cId="4082370434" sldId="2147483663"/>
              <ac:spMk id="2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4082370434" sldId="2147483663"/>
              <ac:spMk id="5" creationId="{1C5A50A1-DE88-4FD0-B034-3F201578DE7D}"/>
            </ac:spMkLst>
          </pc:spChg>
        </pc:sldLayoutChg>
        <pc:sldLayoutChg chg="modSp">
          <pc:chgData name="Lukas Mueller" userId="953c7b4fe52b18f4" providerId="LiveId" clId="{DB403608-F3A2-4873-87EB-057B6A280544}" dt="2025-07-24T15:57:53.312" v="204"/>
          <pc:sldLayoutMkLst>
            <pc:docMk/>
            <pc:sldMasterMk cId="2861201294" sldId="2147483661"/>
            <pc:sldLayoutMk cId="354447172" sldId="2147483664"/>
          </pc:sldLayoutMkLst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354447172" sldId="2147483664"/>
              <ac:spMk id="2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354447172" sldId="2147483664"/>
              <ac:spMk id="3" creationId="{00000000-0000-0000-0000-000000000000}"/>
            </ac:spMkLst>
          </pc:spChg>
        </pc:sldLayoutChg>
        <pc:sldLayoutChg chg="modSp">
          <pc:chgData name="Lukas Mueller" userId="953c7b4fe52b18f4" providerId="LiveId" clId="{DB403608-F3A2-4873-87EB-057B6A280544}" dt="2025-07-24T15:57:53.312" v="204"/>
          <pc:sldLayoutMkLst>
            <pc:docMk/>
            <pc:sldMasterMk cId="2861201294" sldId="2147483661"/>
            <pc:sldLayoutMk cId="3485461914" sldId="2147483665"/>
          </pc:sldLayoutMkLst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3485461914" sldId="2147483665"/>
              <ac:spMk id="3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3485461914" sldId="2147483665"/>
              <ac:spMk id="4" creationId="{00000000-0000-0000-0000-000000000000}"/>
            </ac:spMkLst>
          </pc:spChg>
        </pc:sldLayoutChg>
        <pc:sldLayoutChg chg="modSp">
          <pc:chgData name="Lukas Mueller" userId="953c7b4fe52b18f4" providerId="LiveId" clId="{DB403608-F3A2-4873-87EB-057B6A280544}" dt="2025-07-24T15:57:53.312" v="204"/>
          <pc:sldLayoutMkLst>
            <pc:docMk/>
            <pc:sldMasterMk cId="2861201294" sldId="2147483661"/>
            <pc:sldLayoutMk cId="60199557" sldId="2147483666"/>
          </pc:sldLayoutMkLst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60199557" sldId="2147483666"/>
              <ac:spMk id="2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60199557" sldId="2147483666"/>
              <ac:spMk id="3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60199557" sldId="2147483666"/>
              <ac:spMk id="4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60199557" sldId="2147483666"/>
              <ac:spMk id="5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60199557" sldId="2147483666"/>
              <ac:spMk id="6" creationId="{00000000-0000-0000-0000-000000000000}"/>
            </ac:spMkLst>
          </pc:spChg>
        </pc:sldLayoutChg>
        <pc:sldLayoutChg chg="modSp">
          <pc:chgData name="Lukas Mueller" userId="953c7b4fe52b18f4" providerId="LiveId" clId="{DB403608-F3A2-4873-87EB-057B6A280544}" dt="2025-07-24T15:57:53.312" v="204"/>
          <pc:sldLayoutMkLst>
            <pc:docMk/>
            <pc:sldMasterMk cId="2861201294" sldId="2147483661"/>
            <pc:sldLayoutMk cId="428128559" sldId="2147483669"/>
          </pc:sldLayoutMkLst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428128559" sldId="2147483669"/>
              <ac:spMk id="2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428128559" sldId="2147483669"/>
              <ac:spMk id="3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428128559" sldId="2147483669"/>
              <ac:spMk id="4" creationId="{00000000-0000-0000-0000-000000000000}"/>
            </ac:spMkLst>
          </pc:spChg>
        </pc:sldLayoutChg>
        <pc:sldLayoutChg chg="modSp">
          <pc:chgData name="Lukas Mueller" userId="953c7b4fe52b18f4" providerId="LiveId" clId="{DB403608-F3A2-4873-87EB-057B6A280544}" dt="2025-07-24T15:57:53.312" v="204"/>
          <pc:sldLayoutMkLst>
            <pc:docMk/>
            <pc:sldMasterMk cId="2861201294" sldId="2147483661"/>
            <pc:sldLayoutMk cId="2341664597" sldId="2147483670"/>
          </pc:sldLayoutMkLst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2341664597" sldId="2147483670"/>
              <ac:spMk id="2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2341664597" sldId="2147483670"/>
              <ac:spMk id="3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2341664597" sldId="2147483670"/>
              <ac:spMk id="4" creationId="{00000000-0000-0000-0000-000000000000}"/>
            </ac:spMkLst>
          </pc:spChg>
        </pc:sldLayoutChg>
        <pc:sldLayoutChg chg="modSp">
          <pc:chgData name="Lukas Mueller" userId="953c7b4fe52b18f4" providerId="LiveId" clId="{DB403608-F3A2-4873-87EB-057B6A280544}" dt="2025-07-24T15:57:53.312" v="204"/>
          <pc:sldLayoutMkLst>
            <pc:docMk/>
            <pc:sldMasterMk cId="2861201294" sldId="2147483661"/>
            <pc:sldLayoutMk cId="3793338662" sldId="2147483672"/>
          </pc:sldLayoutMkLst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3793338662" sldId="2147483672"/>
              <ac:spMk id="2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3793338662" sldId="2147483672"/>
              <ac:spMk id="3" creationId="{00000000-0000-0000-0000-000000000000}"/>
            </ac:spMkLst>
          </pc:spChg>
        </pc:sldLayoutChg>
        <pc:sldLayoutChg chg="modSp">
          <pc:chgData name="Lukas Mueller" userId="953c7b4fe52b18f4" providerId="LiveId" clId="{DB403608-F3A2-4873-87EB-057B6A280544}" dt="2025-07-24T15:57:53.312" v="204"/>
          <pc:sldLayoutMkLst>
            <pc:docMk/>
            <pc:sldMasterMk cId="2861201294" sldId="2147483661"/>
            <pc:sldLayoutMk cId="1625406574" sldId="2147483673"/>
          </pc:sldLayoutMkLst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1625406574" sldId="2147483673"/>
              <ac:spMk id="2" creationId="{00000000-0000-0000-0000-000000000000}"/>
            </ac:spMkLst>
          </pc:spChg>
          <pc:spChg chg="mod">
            <ac:chgData name="Lukas Mueller" userId="953c7b4fe52b18f4" providerId="LiveId" clId="{DB403608-F3A2-4873-87EB-057B6A280544}" dt="2025-07-24T15:57:53.312" v="204"/>
            <ac:spMkLst>
              <pc:docMk/>
              <pc:sldMasterMk cId="2861201294" sldId="2147483661"/>
              <pc:sldLayoutMk cId="1625406574" sldId="2147483673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323" cy="492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3" tIns="47627" rIns="95253" bIns="47627" numCol="1" anchor="t" anchorCtr="0" compatLnSpc="1">
            <a:prstTxWarp prst="textNoShape">
              <a:avLst/>
            </a:prstTxWarp>
          </a:bodyPr>
          <a:lstStyle>
            <a:lvl1pPr defTabSz="952415">
              <a:defRPr sz="1200"/>
            </a:lvl1pPr>
          </a:lstStyle>
          <a:p>
            <a:endParaRPr lang="de-CH" alt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668" y="1"/>
            <a:ext cx="2945323" cy="492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3" tIns="47627" rIns="95253" bIns="47627" numCol="1" anchor="t" anchorCtr="0" compatLnSpc="1">
            <a:prstTxWarp prst="textNoShape">
              <a:avLst/>
            </a:prstTxWarp>
          </a:bodyPr>
          <a:lstStyle>
            <a:lvl1pPr algn="r" defTabSz="952415">
              <a:defRPr sz="1200"/>
            </a:lvl1pPr>
          </a:lstStyle>
          <a:p>
            <a:endParaRPr lang="de-CH" alt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125" y="741363"/>
            <a:ext cx="6577013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32" y="4689156"/>
            <a:ext cx="5438814" cy="4441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3" tIns="47627" rIns="95253" bIns="476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/>
              <a:t>Textmasterformate durch Klicken bearbeiten</a:t>
            </a:r>
          </a:p>
          <a:p>
            <a:pPr lvl="1"/>
            <a:r>
              <a:rPr lang="de-CH" altLang="de-DE"/>
              <a:t>Zweite Ebene</a:t>
            </a:r>
          </a:p>
          <a:p>
            <a:pPr lvl="2"/>
            <a:r>
              <a:rPr lang="de-CH" altLang="de-DE"/>
              <a:t>Dritte Ebene</a:t>
            </a:r>
          </a:p>
          <a:p>
            <a:pPr lvl="3"/>
            <a:r>
              <a:rPr lang="de-CH" altLang="de-DE"/>
              <a:t>Vierte Ebene</a:t>
            </a:r>
          </a:p>
          <a:p>
            <a:pPr lvl="4"/>
            <a:r>
              <a:rPr lang="de-CH" altLang="de-DE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8309"/>
            <a:ext cx="2945323" cy="492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3" tIns="47627" rIns="95253" bIns="47627" numCol="1" anchor="b" anchorCtr="0" compatLnSpc="1">
            <a:prstTxWarp prst="textNoShape">
              <a:avLst/>
            </a:prstTxWarp>
          </a:bodyPr>
          <a:lstStyle>
            <a:lvl1pPr defTabSz="952415">
              <a:defRPr sz="1200"/>
            </a:lvl1pPr>
          </a:lstStyle>
          <a:p>
            <a:endParaRPr lang="de-CH" alt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668" y="9378309"/>
            <a:ext cx="2945323" cy="492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3" tIns="47627" rIns="95253" bIns="47627" numCol="1" anchor="b" anchorCtr="0" compatLnSpc="1">
            <a:prstTxWarp prst="textNoShape">
              <a:avLst/>
            </a:prstTxWarp>
          </a:bodyPr>
          <a:lstStyle>
            <a:lvl1pPr algn="r" defTabSz="952415">
              <a:defRPr sz="1200"/>
            </a:lvl1pPr>
          </a:lstStyle>
          <a:p>
            <a:fld id="{2826E380-63E5-4F0F-8BDB-6FCBC64CA665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115971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143933" y="1268413"/>
            <a:ext cx="816186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de-CH" altLang="de-DE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43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09420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580968" y="490538"/>
            <a:ext cx="2696633" cy="605313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86834" y="490538"/>
            <a:ext cx="7890933" cy="605313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933386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6834" y="490539"/>
            <a:ext cx="9808633" cy="56197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914400" y="2276475"/>
            <a:ext cx="10363200" cy="4267200"/>
          </a:xfrm>
        </p:spPr>
        <p:txBody>
          <a:bodyPr/>
          <a:lstStyle/>
          <a:p>
            <a:pPr lv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6254065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6834" y="490539"/>
            <a:ext cx="10790766" cy="561975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C5A50A1-DE88-4FD0-B034-3F201578D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84785"/>
            <a:ext cx="10363200" cy="505889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de-CH" sz="1800" dirty="0"/>
          </a:p>
        </p:txBody>
      </p:sp>
    </p:spTree>
    <p:extLst>
      <p:ext uri="{BB962C8B-B14F-4D97-AF65-F5344CB8AC3E}">
        <p14:creationId xmlns:p14="http://schemas.microsoft.com/office/powerpoint/2010/main" val="40823704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4447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14400" y="2276475"/>
            <a:ext cx="508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2276475"/>
            <a:ext cx="508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85461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01995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33158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840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812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416645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86834" y="490539"/>
            <a:ext cx="10792884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 altLang="de-DE" dirty="0"/>
          </a:p>
        </p:txBody>
      </p:sp>
      <p:sp>
        <p:nvSpPr>
          <p:cNvPr id="1028" name="Rectangle 8"/>
          <p:cNvSpPr>
            <a:spLocks noChangeArrowheads="1"/>
          </p:cNvSpPr>
          <p:nvPr/>
        </p:nvSpPr>
        <p:spPr bwMode="auto">
          <a:xfrm>
            <a:off x="0" y="977901"/>
            <a:ext cx="12192000" cy="3175"/>
          </a:xfrm>
          <a:prstGeom prst="rect">
            <a:avLst/>
          </a:prstGeom>
          <a:solidFill>
            <a:srgbClr val="31417A"/>
          </a:solidFill>
          <a:ln w="9525">
            <a:solidFill>
              <a:srgbClr val="3141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de-CH" altLang="de-DE" sz="1800">
              <a:solidFill>
                <a:srgbClr val="000099"/>
              </a:solidFill>
            </a:endParaRPr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11711517" y="6497638"/>
            <a:ext cx="480483" cy="3603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0" tIns="0" rIns="0" bIns="0" anchor="ctr"/>
          <a:lstStyle>
            <a:lvl1pPr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7D42670F-ACAC-4009-87E6-1A32400474BC}" type="slidenum">
              <a:rPr lang="de-DE" altLang="de-DE" sz="8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pPr algn="ctr"/>
              <a:t>‹Nr.›</a:t>
            </a:fld>
            <a:endParaRPr lang="de-DE" altLang="de-DE" sz="800" b="1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30" name="Text Box 10"/>
          <p:cNvSpPr txBox="1">
            <a:spLocks noChangeArrowheads="1"/>
          </p:cNvSpPr>
          <p:nvPr userDrawn="1"/>
        </p:nvSpPr>
        <p:spPr bwMode="auto">
          <a:xfrm>
            <a:off x="497418" y="6600825"/>
            <a:ext cx="931345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47484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CH" altLang="de-DE" sz="1000" dirty="0">
                <a:solidFill>
                  <a:srgbClr val="47484B"/>
                </a:solidFill>
                <a:ea typeface="ＭＳ Ｐゴシック" pitchFamily="-108" charset="-128"/>
              </a:rPr>
              <a:t>Dr. Lukas Müller</a:t>
            </a:r>
            <a:endParaRPr lang="de-DE" altLang="de-DE" sz="1000" dirty="0">
              <a:solidFill>
                <a:srgbClr val="47484B"/>
              </a:solidFill>
              <a:ea typeface="ＭＳ Ｐゴシック" pitchFamily="-108" charset="-128"/>
            </a:endParaRPr>
          </a:p>
        </p:txBody>
      </p:sp>
      <p:sp>
        <p:nvSpPr>
          <p:cNvPr id="1031" name="Text Box 12"/>
          <p:cNvSpPr txBox="1">
            <a:spLocks noChangeArrowheads="1"/>
          </p:cNvSpPr>
          <p:nvPr/>
        </p:nvSpPr>
        <p:spPr bwMode="auto">
          <a:xfrm>
            <a:off x="5270500" y="6597650"/>
            <a:ext cx="35266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47484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altLang="de-DE" sz="1000" dirty="0">
                <a:solidFill>
                  <a:srgbClr val="47484B"/>
                </a:solidFill>
                <a:ea typeface="ＭＳ Ｐゴシック" pitchFamily="-108" charset="-128"/>
              </a:rPr>
              <a:t> </a:t>
            </a:r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>
            <a:off x="1968501" y="1196976"/>
            <a:ext cx="8174567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CH" altLang="de-DE" sz="2000" b="1">
              <a:solidFill>
                <a:srgbClr val="000099"/>
              </a:solidFill>
            </a:endParaRPr>
          </a:p>
        </p:txBody>
      </p:sp>
      <p:sp>
        <p:nvSpPr>
          <p:cNvPr id="1033" name="Rectangle 16"/>
          <p:cNvSpPr>
            <a:spLocks noChangeArrowheads="1"/>
          </p:cNvSpPr>
          <p:nvPr/>
        </p:nvSpPr>
        <p:spPr bwMode="auto">
          <a:xfrm>
            <a:off x="910167" y="2060575"/>
            <a:ext cx="10369551" cy="3449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81000" indent="-381000" defTabSz="538163" eaLnBrk="0" hangingPunct="0">
              <a:defRPr sz="2300">
                <a:solidFill>
                  <a:schemeClr val="tx1"/>
                </a:solidFill>
                <a:latin typeface="Arial" charset="0"/>
              </a:defRPr>
            </a:lvl1pPr>
            <a:lvl2pPr marL="1028700" indent="-457200" defTabSz="538163" eaLnBrk="0" hangingPunct="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38163" eaLnBrk="0" hangingPunct="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38163" eaLnBrk="0" hangingPunct="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38163" eaLnBrk="0" hangingPunct="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381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381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381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3816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75000"/>
              </a:spcBef>
              <a:defRPr/>
            </a:pPr>
            <a:endParaRPr lang="de-DE" altLang="de-DE" sz="2400">
              <a:solidFill>
                <a:srgbClr val="000000"/>
              </a:solidFill>
            </a:endParaRPr>
          </a:p>
          <a:p>
            <a:pPr lvl="1">
              <a:spcBef>
                <a:spcPct val="75000"/>
              </a:spcBef>
              <a:buClr>
                <a:srgbClr val="000099"/>
              </a:buClr>
              <a:buFont typeface="Webdings" pitchFamily="18" charset="2"/>
              <a:buChar char="&lt;"/>
              <a:defRPr/>
            </a:pPr>
            <a:endParaRPr lang="de-DE" altLang="de-DE" sz="2000">
              <a:solidFill>
                <a:srgbClr val="000000"/>
              </a:solidFill>
            </a:endParaRPr>
          </a:p>
        </p:txBody>
      </p:sp>
      <p:sp>
        <p:nvSpPr>
          <p:cNvPr id="1034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7435" y="1491135"/>
            <a:ext cx="10270165" cy="505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Klicken Sie, um die Formate des Vorlagentextes zu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  <a:p>
            <a:pPr lvl="4"/>
            <a:r>
              <a:rPr lang="de-DE" alt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6120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defTabSz="98583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95350" indent="-352425" algn="l" defTabSz="98583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■"/>
        <a:defRPr sz="2400">
          <a:solidFill>
            <a:schemeClr val="tx1"/>
          </a:solidFill>
          <a:latin typeface="+mn-lt"/>
        </a:defRPr>
      </a:lvl2pPr>
      <a:lvl3pPr marL="1303338" indent="-228600" algn="l" defTabSz="985838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711325" indent="-228600" algn="l" defTabSz="985838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19313" indent="-228600" algn="l" defTabSz="98583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76513" indent="-228600" algn="l" defTabSz="985838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033713" indent="-228600" algn="l" defTabSz="985838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90913" indent="-228600" algn="l" defTabSz="985838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48113" indent="-228600" algn="l" defTabSz="985838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1127448" y="2204864"/>
            <a:ext cx="9865096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Arial" charset="0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charset="0"/>
              <a:buChar char="■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4000" b="1" dirty="0"/>
              <a:t>Virtuelle und hybride Versammlungen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i="1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i="1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2800" i="1" dirty="0"/>
              <a:t>Gesellschaftsrecht – Aktualitäten und ausgewählte Fragen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i="1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i="1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i="1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i="1" dirty="0"/>
              <a:t>Dr. Lukas Müller, LL.M., Rechtsanwalt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sz="900" i="1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800" i="1" dirty="0"/>
              <a:t>Richter am Bundesverwaltungsgericht, St. Gallen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sz="1800" i="1" dirty="0"/>
          </a:p>
          <a:p>
            <a:pPr eaLnBrk="1" hangingPunct="1">
              <a:spcBef>
                <a:spcPct val="0"/>
              </a:spcBef>
              <a:buClrTx/>
            </a:pPr>
            <a:r>
              <a:rPr lang="de-DE" altLang="de-DE" sz="1800" i="1" dirty="0"/>
              <a:t>22. August 2025</a:t>
            </a:r>
          </a:p>
        </p:txBody>
      </p:sp>
    </p:spTree>
    <p:extLst>
      <p:ext uri="{BB962C8B-B14F-4D97-AF65-F5344CB8AC3E}">
        <p14:creationId xmlns:p14="http://schemas.microsoft.com/office/powerpoint/2010/main" val="2057987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9A7C07-B152-95DA-6141-47E5B60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Notarielles im digitalen Raum: Überprüfung digitaler Dokumente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9361B2-B1F2-E7D0-F2E5-AF811E9B6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CH" dirty="0"/>
              <a:t>Jeder kann die Gültigkeit einer elektronischen Signatur prüfen.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CH" dirty="0"/>
              <a:t>Tool: Der offizielle «</a:t>
            </a:r>
            <a:r>
              <a:rPr lang="de-CH" dirty="0" err="1"/>
              <a:t>Bundesvalidator</a:t>
            </a:r>
            <a:r>
              <a:rPr lang="de-CH" dirty="0"/>
              <a:t>» des Bundes (validator.admin.ch).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CH" dirty="0"/>
              <a:t>Prüfung: Der </a:t>
            </a:r>
            <a:r>
              <a:rPr lang="de-CH" dirty="0" err="1"/>
              <a:t>Validator</a:t>
            </a:r>
            <a:r>
              <a:rPr lang="de-CH" dirty="0"/>
              <a:t> analysiert Integrität, Authentizität und Gültigkeit von Signatur und Zertifikat.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CH" dirty="0"/>
              <a:t>Ergebnis (Ampelsystem):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CH" dirty="0"/>
              <a:t>Grüner Haken: Alles gültig.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CH" dirty="0"/>
              <a:t>Gelbe Warnung: Elemente nicht prüfbar (z.B. ausländisches Zertifikat).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CH" dirty="0"/>
              <a:t>Rotes X: Ungültig (Dokument verändert oder Zertifikat nicht vertrauenswürdig).</a:t>
            </a:r>
          </a:p>
        </p:txBody>
      </p:sp>
    </p:spTree>
    <p:extLst>
      <p:ext uri="{BB962C8B-B14F-4D97-AF65-F5344CB8AC3E}">
        <p14:creationId xmlns:p14="http://schemas.microsoft.com/office/powerpoint/2010/main" val="2045116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395B38-368C-B6AF-081C-0886EFC4E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ABBB36-7C10-EF25-58B0-10087AEE3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36DCD77-A946-9BC3-FDA3-431CF0E4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9944" y="0"/>
            <a:ext cx="66321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765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25DFD-F462-D4B7-331A-3E888F8E3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Selbstbestätigung der elektronisch eingelesenen eigenhändigen Unterschrift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902195-CC14-DB5E-99AC-1EC18BA2C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Grundsätzlich müssen alle Unterschriften von Zeichnungsberechtigten, die im Handelsregister eingetragen werden, von einer Urkundsperson oder vom Handelsregisteramt beglaubigt werden.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Das erfordert einen Gang zum Notar oder Handelsregisteramt.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Alternative: Selbstbestätigung der Unterschrift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Verfahren (Art. 21 Abs. 3 HRegV):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Eigenhändige Unterschrift auf Papier leisten und scannen (PDF/A).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Das PDF mit der eigenen qualifizierten elektronischen Signatur (QES) versehen.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Vorteil: Erleichtert den digitalen Geschäftsverkehr, da kein Gang zum Notar nötig ist.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Via </a:t>
            </a:r>
            <a:r>
              <a:rPr lang="de-DE" dirty="0" err="1"/>
              <a:t>IncaMail</a:t>
            </a:r>
            <a:r>
              <a:rPr lang="de-DE" dirty="0"/>
              <a:t> oder </a:t>
            </a:r>
            <a:r>
              <a:rPr lang="de-DE" dirty="0" err="1"/>
              <a:t>PrivaSphere</a:t>
            </a:r>
            <a:r>
              <a:rPr lang="de-DE" dirty="0"/>
              <a:t> an das Handelsregisteramt zustellen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42657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331E78-1078-05D1-5241-6E63D431C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C2CB05F-C9C2-4288-B5B0-14600F480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3655" y="0"/>
            <a:ext cx="51046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494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6045C4-8F61-01E1-F4A9-AD400C0B0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Versammlungsformen nach neuem Aktienrecht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55CCD7-5586-F122-F7CD-0A17A6F28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300" b="1" dirty="0"/>
              <a:t>Reine Präsenzversammlung: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300" dirty="0"/>
              <a:t>Der Klassiker, alle treffen sich an einem Ort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300" dirty="0"/>
              <a:t>Die Bevollmächtigung eines (unabhängigen) Stimmrechtsvertreters (z.B. via Brief, Email-Formular, Webseite oder Aktionärsplattform), kann zwar elektronisch sein, ist aber nicht interaktiv bezüglich der Mitwirkung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300" dirty="0"/>
              <a:t>Multilokale Versammlung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300" b="1" dirty="0"/>
              <a:t>Hybride Versammlung (Art. 701c OR):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300" dirty="0" err="1"/>
              <a:t>Direct</a:t>
            </a:r>
            <a:r>
              <a:rPr lang="de-DE" sz="2300" dirty="0"/>
              <a:t> Voting; physischer Tagungsort + virtuelle Teilnahme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300" b="1" dirty="0"/>
              <a:t>Virtuelle Versammlung (Art. 701d OR):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300" dirty="0" err="1"/>
              <a:t>Direct</a:t>
            </a:r>
            <a:r>
              <a:rPr lang="de-DE" sz="2300" dirty="0"/>
              <a:t> Voting; nur elektronisch, ohne physischen Tagungsort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300" b="1" dirty="0"/>
              <a:t>Schriftlicher/Elektronischer Beschluss (Art. 701 Abs. 3 OR):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300" dirty="0"/>
              <a:t>Beschlussfassung per Zirkularbeschluss oder schriftliche Zustimmung</a:t>
            </a:r>
          </a:p>
        </p:txBody>
      </p:sp>
    </p:spTree>
    <p:extLst>
      <p:ext uri="{BB962C8B-B14F-4D97-AF65-F5344CB8AC3E}">
        <p14:creationId xmlns:p14="http://schemas.microsoft.com/office/powerpoint/2010/main" val="222764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Mann">
            <a:extLst>
              <a:ext uri="{FF2B5EF4-FFF2-40B4-BE49-F238E27FC236}">
                <a16:creationId xmlns:a16="http://schemas.microsoft.com/office/drawing/2014/main" id="{5FB50335-ADB0-4A4A-9F4B-132E1428E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1397" y="1566155"/>
            <a:ext cx="685800" cy="685800"/>
          </a:xfrm>
          <a:prstGeom prst="rect">
            <a:avLst/>
          </a:prstGeom>
        </p:spPr>
      </p:pic>
      <p:pic>
        <p:nvPicPr>
          <p:cNvPr id="5" name="Grafik 4" descr="Frau">
            <a:extLst>
              <a:ext uri="{FF2B5EF4-FFF2-40B4-BE49-F238E27FC236}">
                <a16:creationId xmlns:a16="http://schemas.microsoft.com/office/drawing/2014/main" id="{893D2676-D11E-4C1C-96E3-38E88E4DE8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34978" y="5254713"/>
            <a:ext cx="685800" cy="685800"/>
          </a:xfrm>
          <a:prstGeom prst="rect">
            <a:avLst/>
          </a:prstGeom>
        </p:spPr>
      </p:pic>
      <p:pic>
        <p:nvPicPr>
          <p:cNvPr id="7" name="Grafik 6" descr="Frau">
            <a:extLst>
              <a:ext uri="{FF2B5EF4-FFF2-40B4-BE49-F238E27FC236}">
                <a16:creationId xmlns:a16="http://schemas.microsoft.com/office/drawing/2014/main" id="{2A53884D-ACD0-4D21-A566-423A95099B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28129" y="2453433"/>
            <a:ext cx="685800" cy="685800"/>
          </a:xfrm>
          <a:prstGeom prst="rect">
            <a:avLst/>
          </a:prstGeom>
        </p:spPr>
      </p:pic>
      <p:pic>
        <p:nvPicPr>
          <p:cNvPr id="8" name="Grafik 7" descr="Liste RNL">
            <a:extLst>
              <a:ext uri="{FF2B5EF4-FFF2-40B4-BE49-F238E27FC236}">
                <a16:creationId xmlns:a16="http://schemas.microsoft.com/office/drawing/2014/main" id="{896C6826-B2F0-4063-BC7B-598BE5040D7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21809" y="4576007"/>
            <a:ext cx="685800" cy="685800"/>
          </a:xfrm>
          <a:prstGeom prst="rect">
            <a:avLst/>
          </a:prstGeom>
        </p:spPr>
      </p:pic>
      <p:pic>
        <p:nvPicPr>
          <p:cNvPr id="9" name="Grafik 8" descr="Hammer">
            <a:extLst>
              <a:ext uri="{FF2B5EF4-FFF2-40B4-BE49-F238E27FC236}">
                <a16:creationId xmlns:a16="http://schemas.microsoft.com/office/drawing/2014/main" id="{1E375987-7989-47F2-8FDF-83319FDD284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788098" y="4530350"/>
            <a:ext cx="685800" cy="6858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C648F588-C523-4E28-BDFB-717B9E715A3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113556" y="1686863"/>
            <a:ext cx="902306" cy="90230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7DC79C5F-A77E-4886-A778-F7E5614F139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8913938">
            <a:off x="2861391" y="4589434"/>
            <a:ext cx="673986" cy="761483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627661D7-C58F-4D67-AA59-F1CC1DA74B8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68008" y="2833251"/>
            <a:ext cx="1589418" cy="1589418"/>
          </a:xfrm>
          <a:prstGeom prst="rect">
            <a:avLst/>
          </a:prstGeom>
        </p:spPr>
      </p:pic>
      <p:sp>
        <p:nvSpPr>
          <p:cNvPr id="13" name="Rahmen 12">
            <a:extLst>
              <a:ext uri="{FF2B5EF4-FFF2-40B4-BE49-F238E27FC236}">
                <a16:creationId xmlns:a16="http://schemas.microsoft.com/office/drawing/2014/main" id="{F6E332BF-B6E6-44BA-A1B6-B808197E0433}"/>
              </a:ext>
            </a:extLst>
          </p:cNvPr>
          <p:cNvSpPr/>
          <p:nvPr/>
        </p:nvSpPr>
        <p:spPr>
          <a:xfrm>
            <a:off x="2439574" y="1463628"/>
            <a:ext cx="2261779" cy="4274261"/>
          </a:xfrm>
          <a:prstGeom prst="frame">
            <a:avLst>
              <a:gd name="adj1" fmla="val 1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4" name="Rahmen 13">
            <a:extLst>
              <a:ext uri="{FF2B5EF4-FFF2-40B4-BE49-F238E27FC236}">
                <a16:creationId xmlns:a16="http://schemas.microsoft.com/office/drawing/2014/main" id="{D0449125-D081-4060-AEBB-0F8A779C2A1C}"/>
              </a:ext>
            </a:extLst>
          </p:cNvPr>
          <p:cNvSpPr/>
          <p:nvPr/>
        </p:nvSpPr>
        <p:spPr>
          <a:xfrm>
            <a:off x="6583169" y="5080572"/>
            <a:ext cx="1589418" cy="1034082"/>
          </a:xfrm>
          <a:prstGeom prst="frame">
            <a:avLst>
              <a:gd name="adj1" fmla="val 1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5" name="Rahmen 14">
            <a:extLst>
              <a:ext uri="{FF2B5EF4-FFF2-40B4-BE49-F238E27FC236}">
                <a16:creationId xmlns:a16="http://schemas.microsoft.com/office/drawing/2014/main" id="{8DF2D87B-FEEF-425F-8473-841973F455E5}"/>
              </a:ext>
            </a:extLst>
          </p:cNvPr>
          <p:cNvSpPr/>
          <p:nvPr/>
        </p:nvSpPr>
        <p:spPr>
          <a:xfrm>
            <a:off x="7209588" y="1392014"/>
            <a:ext cx="1589418" cy="1034082"/>
          </a:xfrm>
          <a:prstGeom prst="frame">
            <a:avLst>
              <a:gd name="adj1" fmla="val 1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6" name="Rahmen 15">
            <a:extLst>
              <a:ext uri="{FF2B5EF4-FFF2-40B4-BE49-F238E27FC236}">
                <a16:creationId xmlns:a16="http://schemas.microsoft.com/office/drawing/2014/main" id="{C4223403-64D9-4D53-A244-FAAA809C29E9}"/>
              </a:ext>
            </a:extLst>
          </p:cNvPr>
          <p:cNvSpPr/>
          <p:nvPr/>
        </p:nvSpPr>
        <p:spPr>
          <a:xfrm>
            <a:off x="8976320" y="2279292"/>
            <a:ext cx="1589418" cy="1034082"/>
          </a:xfrm>
          <a:prstGeom prst="frame">
            <a:avLst>
              <a:gd name="adj1" fmla="val 1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F4CB157-3963-4D95-ABC5-85225CFACA6B}"/>
              </a:ext>
            </a:extLst>
          </p:cNvPr>
          <p:cNvSpPr txBox="1"/>
          <p:nvPr/>
        </p:nvSpPr>
        <p:spPr>
          <a:xfrm>
            <a:off x="8976321" y="1335323"/>
            <a:ext cx="1604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Aktionäre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F71A2C6D-61C8-4961-B6B2-53E81BA9207E}"/>
              </a:ext>
            </a:extLst>
          </p:cNvPr>
          <p:cNvSpPr txBox="1"/>
          <p:nvPr/>
        </p:nvSpPr>
        <p:spPr>
          <a:xfrm>
            <a:off x="2532915" y="1720365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VRP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B675B0D4-21FD-43C4-9A2A-E5D1D81F8980}"/>
              </a:ext>
            </a:extLst>
          </p:cNvPr>
          <p:cNvSpPr txBox="1"/>
          <p:nvPr/>
        </p:nvSpPr>
        <p:spPr>
          <a:xfrm>
            <a:off x="3204482" y="5825200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Notar</a:t>
            </a:r>
          </a:p>
        </p:txBody>
      </p: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15DF076A-85A1-4F4C-8F1A-D0A7D37D5AAD}"/>
              </a:ext>
            </a:extLst>
          </p:cNvPr>
          <p:cNvCxnSpPr>
            <a:cxnSpLocks/>
          </p:cNvCxnSpPr>
          <p:nvPr/>
        </p:nvCxnSpPr>
        <p:spPr>
          <a:xfrm>
            <a:off x="4943872" y="3459994"/>
            <a:ext cx="1068628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BC2752C1-67F9-40F3-A4E7-54A9D55C46FB}"/>
              </a:ext>
            </a:extLst>
          </p:cNvPr>
          <p:cNvCxnSpPr>
            <a:cxnSpLocks/>
          </p:cNvCxnSpPr>
          <p:nvPr/>
        </p:nvCxnSpPr>
        <p:spPr>
          <a:xfrm flipH="1">
            <a:off x="7118430" y="2639891"/>
            <a:ext cx="638996" cy="193361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BFD743A4-F65B-40E6-9072-DFA079DB864A}"/>
              </a:ext>
            </a:extLst>
          </p:cNvPr>
          <p:cNvCxnSpPr>
            <a:cxnSpLocks/>
          </p:cNvCxnSpPr>
          <p:nvPr/>
        </p:nvCxnSpPr>
        <p:spPr>
          <a:xfrm flipH="1">
            <a:off x="7842430" y="2976170"/>
            <a:ext cx="989874" cy="308815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F15F4D8D-E066-4ADE-B6C9-77078135C9B1}"/>
              </a:ext>
            </a:extLst>
          </p:cNvPr>
          <p:cNvCxnSpPr>
            <a:cxnSpLocks/>
          </p:cNvCxnSpPr>
          <p:nvPr/>
        </p:nvCxnSpPr>
        <p:spPr>
          <a:xfrm flipH="1" flipV="1">
            <a:off x="6962718" y="4416807"/>
            <a:ext cx="246870" cy="502101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5CCDFAD7-38C5-4EF5-ADE2-D6A71373B413}"/>
              </a:ext>
            </a:extLst>
          </p:cNvPr>
          <p:cNvCxnSpPr>
            <a:cxnSpLocks/>
          </p:cNvCxnSpPr>
          <p:nvPr/>
        </p:nvCxnSpPr>
        <p:spPr>
          <a:xfrm flipH="1" flipV="1">
            <a:off x="7986447" y="3802270"/>
            <a:ext cx="672919" cy="373763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0" name="Grafik 29" descr="Mann">
            <a:extLst>
              <a:ext uri="{FF2B5EF4-FFF2-40B4-BE49-F238E27FC236}">
                <a16:creationId xmlns:a16="http://schemas.microsoft.com/office/drawing/2014/main" id="{2847417D-0995-4E25-A810-232B69534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90786" y="4531022"/>
            <a:ext cx="755281" cy="755281"/>
          </a:xfrm>
          <a:prstGeom prst="rect">
            <a:avLst/>
          </a:prstGeom>
        </p:spPr>
      </p:pic>
      <p:sp>
        <p:nvSpPr>
          <p:cNvPr id="31" name="Rahmen 30">
            <a:extLst>
              <a:ext uri="{FF2B5EF4-FFF2-40B4-BE49-F238E27FC236}">
                <a16:creationId xmlns:a16="http://schemas.microsoft.com/office/drawing/2014/main" id="{137BE70B-C988-42B5-80F2-F1B349B2513C}"/>
              </a:ext>
            </a:extLst>
          </p:cNvPr>
          <p:cNvSpPr/>
          <p:nvPr/>
        </p:nvSpPr>
        <p:spPr>
          <a:xfrm>
            <a:off x="8659365" y="4321595"/>
            <a:ext cx="1638510" cy="1138849"/>
          </a:xfrm>
          <a:prstGeom prst="frame">
            <a:avLst>
              <a:gd name="adj1" fmla="val 1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3" name="Grafik 2" descr="Mann">
            <a:extLst>
              <a:ext uri="{FF2B5EF4-FFF2-40B4-BE49-F238E27FC236}">
                <a16:creationId xmlns:a16="http://schemas.microsoft.com/office/drawing/2014/main" id="{CC586D61-A58D-6A8F-1EC2-1DA624A1C6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26092" y="2874915"/>
            <a:ext cx="685800" cy="685800"/>
          </a:xfrm>
          <a:prstGeom prst="rect">
            <a:avLst/>
          </a:prstGeom>
        </p:spPr>
      </p:pic>
      <p:pic>
        <p:nvPicPr>
          <p:cNvPr id="6" name="Grafik 5" descr="Mann">
            <a:extLst>
              <a:ext uri="{FF2B5EF4-FFF2-40B4-BE49-F238E27FC236}">
                <a16:creationId xmlns:a16="http://schemas.microsoft.com/office/drawing/2014/main" id="{38A40A65-C5C1-83B2-4C26-C8F5DEDC9F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88849" y="2863583"/>
            <a:ext cx="685800" cy="685800"/>
          </a:xfrm>
          <a:prstGeom prst="rect">
            <a:avLst/>
          </a:prstGeom>
        </p:spPr>
      </p:pic>
      <p:pic>
        <p:nvPicPr>
          <p:cNvPr id="17" name="Grafik 16" descr="Mann">
            <a:extLst>
              <a:ext uri="{FF2B5EF4-FFF2-40B4-BE49-F238E27FC236}">
                <a16:creationId xmlns:a16="http://schemas.microsoft.com/office/drawing/2014/main" id="{6486873C-DE00-EDB6-433B-9A4D2F411D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62652" y="2858618"/>
            <a:ext cx="685800" cy="685800"/>
          </a:xfrm>
          <a:prstGeom prst="rect">
            <a:avLst/>
          </a:prstGeom>
        </p:spPr>
      </p:pic>
      <p:pic>
        <p:nvPicPr>
          <p:cNvPr id="22" name="Grafik 21" descr="Mann">
            <a:extLst>
              <a:ext uri="{FF2B5EF4-FFF2-40B4-BE49-F238E27FC236}">
                <a16:creationId xmlns:a16="http://schemas.microsoft.com/office/drawing/2014/main" id="{98CFEDCA-2B6B-C7C2-1C55-54AC993DB4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08609" y="2854421"/>
            <a:ext cx="685800" cy="685800"/>
          </a:xfrm>
          <a:prstGeom prst="rect">
            <a:avLst/>
          </a:prstGeom>
        </p:spPr>
      </p:pic>
      <p:sp>
        <p:nvSpPr>
          <p:cNvPr id="23" name="Titel 22">
            <a:extLst>
              <a:ext uri="{FF2B5EF4-FFF2-40B4-BE49-F238E27FC236}">
                <a16:creationId xmlns:a16="http://schemas.microsoft.com/office/drawing/2014/main" id="{ECEB1A19-4612-2A6F-68C2-3ACE193A2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Hybride Generalversammlung</a:t>
            </a:r>
          </a:p>
        </p:txBody>
      </p:sp>
    </p:spTree>
    <p:extLst>
      <p:ext uri="{BB962C8B-B14F-4D97-AF65-F5344CB8AC3E}">
        <p14:creationId xmlns:p14="http://schemas.microsoft.com/office/powerpoint/2010/main" val="4100746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3EBA6F-B847-2D1A-42F8-7DA9963E5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Hybride Generalversammlung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D93C81-80D4-42A5-D71E-4762B05E7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Kombination: Physischer Tagungsort, Aktionäre können aber auch elektronisch teilnehmen («</a:t>
            </a:r>
            <a:r>
              <a:rPr lang="de-DE" dirty="0" err="1"/>
              <a:t>direct</a:t>
            </a:r>
            <a:r>
              <a:rPr lang="de-DE" dirty="0"/>
              <a:t> </a:t>
            </a:r>
            <a:r>
              <a:rPr lang="de-DE" dirty="0" err="1"/>
              <a:t>voting</a:t>
            </a:r>
            <a:r>
              <a:rPr lang="de-DE" dirty="0"/>
              <a:t>»).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Voraussetzung: Benötigt keine Statutenklausel, solange der Tagungsort in der Schweiz ist.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Pflicht des VR: Muss sicherstellen, dass alle Teilnehmer ihre Mitwirkungsrechte vollumfänglich ausüben können.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Auch eine multilokale GV (mehrere Standorte, z.B. einer im Ausland) gilt als hybrid, solange ein Ort in der Schweiz ist, und benötigt keine Statutenänderung.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11450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EA3C7A-615B-4C57-8551-70F62EB7D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Virtuelle Generalversammlung (ohne Tagungsort)</a:t>
            </a:r>
            <a:endParaRPr lang="de-CH" dirty="0"/>
          </a:p>
        </p:txBody>
      </p:sp>
      <p:pic>
        <p:nvPicPr>
          <p:cNvPr id="4" name="Grafik 3" descr="Mann">
            <a:extLst>
              <a:ext uri="{FF2B5EF4-FFF2-40B4-BE49-F238E27FC236}">
                <a16:creationId xmlns:a16="http://schemas.microsoft.com/office/drawing/2014/main" id="{FD909019-F6BE-40A7-A395-79017D1FE1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85970" y="1723627"/>
            <a:ext cx="685800" cy="685800"/>
          </a:xfrm>
          <a:prstGeom prst="rect">
            <a:avLst/>
          </a:prstGeom>
        </p:spPr>
      </p:pic>
      <p:pic>
        <p:nvPicPr>
          <p:cNvPr id="5" name="Grafik 4" descr="Frau">
            <a:extLst>
              <a:ext uri="{FF2B5EF4-FFF2-40B4-BE49-F238E27FC236}">
                <a16:creationId xmlns:a16="http://schemas.microsoft.com/office/drawing/2014/main" id="{6951921E-5421-4092-A399-96CC7EBCD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95881" y="5305363"/>
            <a:ext cx="685800" cy="685800"/>
          </a:xfrm>
          <a:prstGeom prst="rect">
            <a:avLst/>
          </a:prstGeom>
        </p:spPr>
      </p:pic>
      <p:pic>
        <p:nvPicPr>
          <p:cNvPr id="6" name="Grafik 5" descr="Mann">
            <a:extLst>
              <a:ext uri="{FF2B5EF4-FFF2-40B4-BE49-F238E27FC236}">
                <a16:creationId xmlns:a16="http://schemas.microsoft.com/office/drawing/2014/main" id="{745C9E32-9793-4F7C-8242-429CB60977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6665" y="5054030"/>
            <a:ext cx="685800" cy="685800"/>
          </a:xfrm>
          <a:prstGeom prst="rect">
            <a:avLst/>
          </a:prstGeom>
        </p:spPr>
      </p:pic>
      <p:pic>
        <p:nvPicPr>
          <p:cNvPr id="7" name="Grafik 6" descr="Frau">
            <a:extLst>
              <a:ext uri="{FF2B5EF4-FFF2-40B4-BE49-F238E27FC236}">
                <a16:creationId xmlns:a16="http://schemas.microsoft.com/office/drawing/2014/main" id="{31E8A029-B569-49F4-9953-53DEC75107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23579" y="3241191"/>
            <a:ext cx="685800" cy="685800"/>
          </a:xfrm>
          <a:prstGeom prst="rect">
            <a:avLst/>
          </a:prstGeom>
        </p:spPr>
      </p:pic>
      <p:pic>
        <p:nvPicPr>
          <p:cNvPr id="8" name="Grafik 7" descr="Liste RNL">
            <a:extLst>
              <a:ext uri="{FF2B5EF4-FFF2-40B4-BE49-F238E27FC236}">
                <a16:creationId xmlns:a16="http://schemas.microsoft.com/office/drawing/2014/main" id="{69C60FE9-DE9C-4102-93A6-76BFE3AB6FD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78269" y="4576007"/>
            <a:ext cx="685800" cy="685800"/>
          </a:xfrm>
          <a:prstGeom prst="rect">
            <a:avLst/>
          </a:prstGeom>
        </p:spPr>
      </p:pic>
      <p:pic>
        <p:nvPicPr>
          <p:cNvPr id="9" name="Grafik 8" descr="Hammer">
            <a:extLst>
              <a:ext uri="{FF2B5EF4-FFF2-40B4-BE49-F238E27FC236}">
                <a16:creationId xmlns:a16="http://schemas.microsoft.com/office/drawing/2014/main" id="{02196867-9ACF-4EAB-9874-076896BE907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44558" y="4530350"/>
            <a:ext cx="685800" cy="6858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F291C17C-AE3B-4394-BE69-7557184A596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918112" y="1686863"/>
            <a:ext cx="902306" cy="90230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7299098C-77F8-4897-818C-12AC6A8701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8913938">
            <a:off x="2117851" y="4589434"/>
            <a:ext cx="673986" cy="761483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45537B14-AB6B-4CC4-A243-74961656A7E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65986" y="2833251"/>
            <a:ext cx="1289968" cy="1289968"/>
          </a:xfrm>
          <a:prstGeom prst="rect">
            <a:avLst/>
          </a:prstGeom>
        </p:spPr>
      </p:pic>
      <p:sp>
        <p:nvSpPr>
          <p:cNvPr id="13" name="Rahmen 12">
            <a:extLst>
              <a:ext uri="{FF2B5EF4-FFF2-40B4-BE49-F238E27FC236}">
                <a16:creationId xmlns:a16="http://schemas.microsoft.com/office/drawing/2014/main" id="{60CFF5E9-45F4-4805-B5C7-7E3AB85DCBFA}"/>
              </a:ext>
            </a:extLst>
          </p:cNvPr>
          <p:cNvSpPr/>
          <p:nvPr/>
        </p:nvSpPr>
        <p:spPr>
          <a:xfrm>
            <a:off x="2730762" y="1458931"/>
            <a:ext cx="1277007" cy="1392307"/>
          </a:xfrm>
          <a:prstGeom prst="frame">
            <a:avLst>
              <a:gd name="adj1" fmla="val 1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4" name="Rahmen 13">
            <a:extLst>
              <a:ext uri="{FF2B5EF4-FFF2-40B4-BE49-F238E27FC236}">
                <a16:creationId xmlns:a16="http://schemas.microsoft.com/office/drawing/2014/main" id="{6281319D-BA76-46FB-A24E-205637C13DC4}"/>
              </a:ext>
            </a:extLst>
          </p:cNvPr>
          <p:cNvSpPr/>
          <p:nvPr/>
        </p:nvSpPr>
        <p:spPr>
          <a:xfrm>
            <a:off x="1920184" y="4161772"/>
            <a:ext cx="2087584" cy="1392307"/>
          </a:xfrm>
          <a:prstGeom prst="frame">
            <a:avLst>
              <a:gd name="adj1" fmla="val 1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5" name="Rahmen 14">
            <a:extLst>
              <a:ext uri="{FF2B5EF4-FFF2-40B4-BE49-F238E27FC236}">
                <a16:creationId xmlns:a16="http://schemas.microsoft.com/office/drawing/2014/main" id="{A9F1A248-9A1E-462E-BF25-B638B8E4C7B7}"/>
              </a:ext>
            </a:extLst>
          </p:cNvPr>
          <p:cNvSpPr/>
          <p:nvPr/>
        </p:nvSpPr>
        <p:spPr>
          <a:xfrm>
            <a:off x="6744072" y="5131222"/>
            <a:ext cx="1589418" cy="1034082"/>
          </a:xfrm>
          <a:prstGeom prst="frame">
            <a:avLst>
              <a:gd name="adj1" fmla="val 1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6" name="Rahmen 15">
            <a:extLst>
              <a:ext uri="{FF2B5EF4-FFF2-40B4-BE49-F238E27FC236}">
                <a16:creationId xmlns:a16="http://schemas.microsoft.com/office/drawing/2014/main" id="{7C3756FC-363F-43A3-B8A0-331FE8B5695C}"/>
              </a:ext>
            </a:extLst>
          </p:cNvPr>
          <p:cNvSpPr/>
          <p:nvPr/>
        </p:nvSpPr>
        <p:spPr>
          <a:xfrm>
            <a:off x="7534161" y="1549486"/>
            <a:ext cx="1589418" cy="1034082"/>
          </a:xfrm>
          <a:prstGeom prst="frame">
            <a:avLst>
              <a:gd name="adj1" fmla="val 1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7" name="Rahmen 16">
            <a:extLst>
              <a:ext uri="{FF2B5EF4-FFF2-40B4-BE49-F238E27FC236}">
                <a16:creationId xmlns:a16="http://schemas.microsoft.com/office/drawing/2014/main" id="{F6415D14-0A76-4BA1-B6CA-AB881D717681}"/>
              </a:ext>
            </a:extLst>
          </p:cNvPr>
          <p:cNvSpPr/>
          <p:nvPr/>
        </p:nvSpPr>
        <p:spPr>
          <a:xfrm>
            <a:off x="8671770" y="3067050"/>
            <a:ext cx="1589418" cy="1034082"/>
          </a:xfrm>
          <a:prstGeom prst="frame">
            <a:avLst>
              <a:gd name="adj1" fmla="val 1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8" name="Rahmen 17">
            <a:extLst>
              <a:ext uri="{FF2B5EF4-FFF2-40B4-BE49-F238E27FC236}">
                <a16:creationId xmlns:a16="http://schemas.microsoft.com/office/drawing/2014/main" id="{5140CB0F-6714-4BFF-A82A-ABD1B2367046}"/>
              </a:ext>
            </a:extLst>
          </p:cNvPr>
          <p:cNvSpPr/>
          <p:nvPr/>
        </p:nvSpPr>
        <p:spPr>
          <a:xfrm>
            <a:off x="8844856" y="4879889"/>
            <a:ext cx="1589418" cy="1034082"/>
          </a:xfrm>
          <a:prstGeom prst="frame">
            <a:avLst>
              <a:gd name="adj1" fmla="val 1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C851B32-6B30-4133-9046-ECB9977BD996}"/>
              </a:ext>
            </a:extLst>
          </p:cNvPr>
          <p:cNvSpPr txBox="1"/>
          <p:nvPr/>
        </p:nvSpPr>
        <p:spPr>
          <a:xfrm>
            <a:off x="8196670" y="1052514"/>
            <a:ext cx="1604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Aktionäre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6C802CB-BE3F-4F27-B013-98CBBD0B7B37}"/>
              </a:ext>
            </a:extLst>
          </p:cNvPr>
          <p:cNvSpPr txBox="1"/>
          <p:nvPr/>
        </p:nvSpPr>
        <p:spPr>
          <a:xfrm>
            <a:off x="1739672" y="1970418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VRP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C540225-DDB1-45AA-8080-80634033613A}"/>
              </a:ext>
            </a:extLst>
          </p:cNvPr>
          <p:cNvSpPr txBox="1"/>
          <p:nvPr/>
        </p:nvSpPr>
        <p:spPr>
          <a:xfrm>
            <a:off x="2460942" y="5825200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Notar</a:t>
            </a:r>
          </a:p>
        </p:txBody>
      </p: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3B132070-4B38-485A-B41F-B6A0AFAD9E1A}"/>
              </a:ext>
            </a:extLst>
          </p:cNvPr>
          <p:cNvCxnSpPr>
            <a:cxnSpLocks/>
          </p:cNvCxnSpPr>
          <p:nvPr/>
        </p:nvCxnSpPr>
        <p:spPr>
          <a:xfrm>
            <a:off x="4223793" y="2204865"/>
            <a:ext cx="895323" cy="646373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B84568B1-AA04-4501-AA11-AC3C06B1E9CC}"/>
              </a:ext>
            </a:extLst>
          </p:cNvPr>
          <p:cNvCxnSpPr>
            <a:cxnSpLocks/>
          </p:cNvCxnSpPr>
          <p:nvPr/>
        </p:nvCxnSpPr>
        <p:spPr>
          <a:xfrm flipV="1">
            <a:off x="4238676" y="3933056"/>
            <a:ext cx="993228" cy="441434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933465B5-470D-4472-8AD5-E2C65A83BB08}"/>
              </a:ext>
            </a:extLst>
          </p:cNvPr>
          <p:cNvCxnSpPr>
            <a:cxnSpLocks/>
          </p:cNvCxnSpPr>
          <p:nvPr/>
        </p:nvCxnSpPr>
        <p:spPr>
          <a:xfrm flipH="1">
            <a:off x="6958556" y="2696229"/>
            <a:ext cx="505597" cy="282815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22A7C378-A4C7-4C8D-8074-DAB3A91D32F4}"/>
              </a:ext>
            </a:extLst>
          </p:cNvPr>
          <p:cNvCxnSpPr>
            <a:cxnSpLocks/>
          </p:cNvCxnSpPr>
          <p:nvPr/>
        </p:nvCxnSpPr>
        <p:spPr>
          <a:xfrm flipH="1" flipV="1">
            <a:off x="7278054" y="3459995"/>
            <a:ext cx="1122203" cy="18241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46DD3FAC-6B86-4528-93D9-786E9715586E}"/>
              </a:ext>
            </a:extLst>
          </p:cNvPr>
          <p:cNvCxnSpPr>
            <a:cxnSpLocks/>
          </p:cNvCxnSpPr>
          <p:nvPr/>
        </p:nvCxnSpPr>
        <p:spPr>
          <a:xfrm flipH="1" flipV="1">
            <a:off x="6872980" y="4161774"/>
            <a:ext cx="591173" cy="711477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42DA31F0-7B8F-4672-8119-94458A5DF48F}"/>
              </a:ext>
            </a:extLst>
          </p:cNvPr>
          <p:cNvCxnSpPr>
            <a:cxnSpLocks/>
          </p:cNvCxnSpPr>
          <p:nvPr/>
        </p:nvCxnSpPr>
        <p:spPr>
          <a:xfrm flipH="1" flipV="1">
            <a:off x="6978226" y="3693192"/>
            <a:ext cx="2718175" cy="1123716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926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DC53C6-7884-414D-7810-3519235D3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Schriftliche / Elektronische Beschlussfassung (Art. 701 Abs. 3 OR)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6DBE88-32DC-B9D6-F058-DC741B2ED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Alternative zur Versammlung: Ein Antrag wird allen Aktionären zur schriftlichen oder elektronischen Zustimmung vorgelegt.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Keine Interaktion: Es handelt sich nicht um eine Versammlung im eigentlichen Sinne.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Voraussetzung: Benötigt keine Statutenklausel.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Anwendung: Ideal für einfache Beschlüsse in Gesellschaften mit kleinem Aktionärskreis.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Aber: Ein einzelner Aktionär oder dessen Vertreter kann die mündliche Beratung verlangen.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73869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4BEAE-36D8-F6AA-E422-6E7C37CF1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Statutenklauseln für die Versammlungsform notwendig?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67A05E-D881-4CAB-CAC8-4271A7748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Eine Statutenbestimmung ist erforderlich für: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Die Durchführung einer rein virtuellen GV (ohne Tagungsort).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Die Durchführung einer GV im Ausland.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Die Möglichkeit, bei nicht-börsenkotierten Gesellschaften auf den unabhängigen Stimmrechtsvertreter zu verzichten.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Empfehlung: Gleichzeitig eine Klausel für elektronische VR-Sitzungen aufnehmen (vgl. Art. 713 Abs. 2 Ziff. 2 OR mit dem Verweis auf Art.701</a:t>
            </a:r>
            <a:r>
              <a:rPr lang="de-DE" i="1" dirty="0"/>
              <a:t>c</a:t>
            </a:r>
            <a:r>
              <a:rPr lang="de-DE" dirty="0"/>
              <a:t> bis Art. 703</a:t>
            </a:r>
            <a:r>
              <a:rPr lang="de-DE" i="1" dirty="0"/>
              <a:t>e</a:t>
            </a:r>
            <a:r>
              <a:rPr lang="de-DE" dirty="0"/>
              <a:t> OR).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Falls noch keine Statutenklausel für die entsprechende Versammlungs- oder Beschlussform besteht, alternative Varianten prüfen (z.B. mit Stellvertretern oder schriftlicher Beschluss nach Art. 701 Abs. 3 OR)</a:t>
            </a:r>
          </a:p>
        </p:txBody>
      </p:sp>
    </p:spTree>
    <p:extLst>
      <p:ext uri="{BB962C8B-B14F-4D97-AF65-F5344CB8AC3E}">
        <p14:creationId xmlns:p14="http://schemas.microsoft.com/office/powerpoint/2010/main" val="2662185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C93750-AB41-8399-BE05-403BEEFAB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Inhaltsübersicht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3922D6-1070-08C6-61DA-C0D1650A4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Einleitung: Die neue Rechtslage seit 2023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Die Rolle des Notars im digitalen Raum: Von der «unmittelbaren Wahrnehmung» bis zur E-Signatur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Die neuen Versammlungsformen: Abgrenzung und Voraussetzungen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Praktische Durchführung: Verantwortung, Technik und rechtliche Fallstricke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Rechtsschutz und Fazit: Was tun bei Mängeln?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986321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28C807-8CF7-EB25-F078-2C3843DA0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Praktische Durchführung: Verantwortung des Verwaltungsrats (Art. 701</a:t>
            </a:r>
            <a:r>
              <a:rPr lang="de-CH" i="1" dirty="0"/>
              <a:t>e</a:t>
            </a:r>
            <a:r>
              <a:rPr lang="de-CH" dirty="0"/>
              <a:t> OR)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40B086-1B1A-606C-B1D0-2B1FA7452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Der VR trägt die Hauptverantwortung für die korrekte Durchführung der hybriden oder virtuellen Versammlung.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VR muss die technischen und organisatorischen Rahmenbedingungen festlegen.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Dies kann in einem Reglement oder in der schriftlichen Einladung geschehen.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Kernpflichten: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Identitätsprüfung der Teilnehmer.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Unmittelbare Übertragung der Versammlung (insb. der Voten).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Sicherstellung der Partizipationsrechte (Anträge, Diskussion).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Schutz vor Manipulation der Abstimmung.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3588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04F335-A45C-5864-D9F6-530B06C27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Praktische Durchführung: </a:t>
            </a:r>
            <a:r>
              <a:rPr lang="de-DE" dirty="0"/>
              <a:t>Technische Umsetzung; welches Medium ist nötig?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5C2CEE-C1AF-BEEF-74F3-CEEC7AAF6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Der VR entscheidet über die Wahl der Software (z.B. Teams, Zoom).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Video- und Tonübertragung: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Die umfassendste Lösung.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Gewährleistet authentische Wahrnehmung und wird für wichtige oder strittige GVs empfohlen.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Nur Tonübertragung: Technisch einfacher und weniger störanfällig. Wird in der Literatur als ausreichend für eine gültige virtuelle Versammlung angesehen.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Rein textbasierte Kommunikation (z.B. Chat-Verlauf): Eignet sich eher nicht für eine interaktive GV, da eher unübersichtlich; für schriftliche Beschlussfassung nach Art. 701 Abs. 3 OR eher geeignet.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35399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2211F0-56C0-FA38-CC98-7AE2E92F6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Praktische Durchführung: Umgang mit technischen Störungen (Art. 701</a:t>
            </a:r>
            <a:r>
              <a:rPr lang="de-CH" i="1" dirty="0"/>
              <a:t>f</a:t>
            </a:r>
            <a:r>
              <a:rPr lang="de-CH" dirty="0"/>
              <a:t> OR)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055C3F-21A6-300D-AFE2-24C006D2F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CH" noProof="0" dirty="0"/>
              <a:t>Grundsatz: Verhindern technische Probleme eine ordnungsgemässe Durchführung, muss die GV wiederholt werden.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CH" noProof="0" dirty="0"/>
              <a:t>Beschlüsse, die vor dem Auftreten der Probleme gefasst wurden, bleiben gültig.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CH" noProof="0" dirty="0"/>
              <a:t>Wann ist eine Störung «erheblich</a:t>
            </a:r>
            <a:r>
              <a:rPr lang="de-CH" dirty="0"/>
              <a:t>»</a:t>
            </a:r>
            <a:r>
              <a:rPr lang="de-CH" noProof="0" dirty="0"/>
              <a:t>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CH" noProof="0" dirty="0"/>
              <a:t>Es fehlt eine gesetzliche Definition.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CH" noProof="0" dirty="0"/>
              <a:t>Praxis-Empfehlung (Kt. Zug): Die «15-Minuten-Regel». Dauert eine Störung länger als 15 Minuten, sollte die Versammlung wiederholt werden.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CH" noProof="0" dirty="0"/>
              <a:t>Das Risiko für technische Probleme trägt die Gesellschaft.</a:t>
            </a:r>
          </a:p>
        </p:txBody>
      </p:sp>
    </p:spTree>
    <p:extLst>
      <p:ext uri="{BB962C8B-B14F-4D97-AF65-F5344CB8AC3E}">
        <p14:creationId xmlns:p14="http://schemas.microsoft.com/office/powerpoint/2010/main" val="29356669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776C2A-79AA-284B-990E-D6CB9CF81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Praktische Durchführung: Mythos vs. Realität bei der Beurkundung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1D0BF6-18DE-A690-9267-F8262EEAE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300" b="1" dirty="0"/>
              <a:t>Mythos 1: </a:t>
            </a:r>
            <a:r>
              <a:rPr lang="de-DE" sz="2300" dirty="0"/>
              <a:t>Die öffentliche Urkunde muss zwingend elektronisch sein.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300" u="sng" dirty="0"/>
              <a:t>Realität:</a:t>
            </a:r>
            <a:r>
              <a:rPr lang="de-DE" sz="2300" dirty="0"/>
              <a:t> Eine Beurkundung auf Papier ist weiterhin absolut zulässig und üblich. Die elektronische Ausfertigung ist optional.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300" b="1" dirty="0"/>
              <a:t>Mythos 2: </a:t>
            </a:r>
            <a:r>
              <a:rPr lang="de-DE" sz="2300" dirty="0"/>
              <a:t>Der Vorsitzende und der Notar müssen das gleiche Dokument unterschreiben, was bei einer virtuellen GV nicht geht.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300" u="sng" dirty="0"/>
              <a:t>Realität:</a:t>
            </a:r>
            <a:r>
              <a:rPr lang="de-DE" sz="2300" dirty="0"/>
              <a:t> Die Unterschrift von Vorsitzendem und Protokollführer ist nur für das vollständige Protokoll (Art. 702 OR) nötig.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300" dirty="0"/>
              <a:t>Für das Handelsregister genügt in der Praxis ein öffentlich beurkundeter Protokoll-Auszug, der nur vom Notar unterzeichnet wird. Diese Praxis ist vom EHRA anerkannt.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sz="2300" dirty="0"/>
              <a:t>Statuten oder andere Belege (z.B. Sacheinlagevertrag) müssen jedoch von den entsprechenden unterschriftspflichtigen Personen unterzeichnet werden.</a:t>
            </a:r>
            <a:endParaRPr lang="de-CH" sz="2300" dirty="0"/>
          </a:p>
        </p:txBody>
      </p:sp>
    </p:spTree>
    <p:extLst>
      <p:ext uri="{BB962C8B-B14F-4D97-AF65-F5344CB8AC3E}">
        <p14:creationId xmlns:p14="http://schemas.microsoft.com/office/powerpoint/2010/main" val="7185912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6D27A3-0843-8981-E57C-5E46FB58C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Der Ablauf der Beurkundung in der Praxis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E35B01-3618-3259-E5EE-AB617B064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000" dirty="0"/>
              <a:t>Vorbereitung: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000" dirty="0"/>
              <a:t>Der Notar prüft die Statuten und seine Zuständigkeit.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000" dirty="0"/>
              <a:t>Alle unterzeichneten Originalbelege müssen ihm vor der Sitzung vorliegen.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/>
              <a:t>Durchführung: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000" dirty="0"/>
              <a:t>Der Notar nimmt via (gesicherter) Video- und Audioverbindung teil. Er muss sich dabei an seinem </a:t>
            </a:r>
            <a:r>
              <a:rPr lang="de-DE" sz="2000" dirty="0" err="1"/>
              <a:t>Amtsort</a:t>
            </a:r>
            <a:r>
              <a:rPr lang="de-DE" sz="2000" dirty="0"/>
              <a:t> (innerhalb seines Kantons) aufhalten.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000" dirty="0"/>
              <a:t>Technische Probleme müssen in der Urkunde dokumentiert werden.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/>
              <a:t>Nachbereitung: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000" dirty="0"/>
              <a:t>Der Notar erstellt die öffentliche Urkunde (meist als Auszug). Diese Urkunde, nur vom Notar unterzeichnet, wird beim Handelsregister eingereicht.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000" dirty="0"/>
              <a:t>Falls der Notar keinen Auszug erstellt sondern die öffentliche Urkunde anhand des GV-Protokolls erstellt, scheitert eine rein virtuelle Beurkundung daran, dass Vorsitzende Person und Protokollführer gemeinsam das Protokoll unterzeichnen müssen</a:t>
            </a:r>
            <a:endParaRPr lang="de-CH" sz="2000" dirty="0"/>
          </a:p>
        </p:txBody>
      </p:sp>
    </p:spTree>
    <p:extLst>
      <p:ext uri="{BB962C8B-B14F-4D97-AF65-F5344CB8AC3E}">
        <p14:creationId xmlns:p14="http://schemas.microsoft.com/office/powerpoint/2010/main" val="33955671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24C389-21D2-A678-908E-A0E91A777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Rechtsschutz: Anfechtung und Nichtigkeit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CFB719-D16F-F389-6418-919E5E86C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GV-Beschlüsse können gerichtlich überprüft werden.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b="1" dirty="0"/>
              <a:t>Anfechtbare Beschlüsse (Frist: 2 Monate): </a:t>
            </a:r>
            <a:r>
              <a:rPr lang="de-DE" dirty="0"/>
              <a:t>Bei formellen oder materiellen Mängeln, die Aktionärsrechte verletzen.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Beispiele: Technische Ausschlüsse von Teilnehmern, unfaire Steuerung der Redebeiträge, fehlender (oder nicht unabhängiger) Stimmrechtsvertreter.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b="1" dirty="0"/>
              <a:t>Nichtige Beschlüsse (jederzeit geltend machbar): </a:t>
            </a:r>
            <a:r>
              <a:rPr lang="de-DE" dirty="0"/>
              <a:t>Bei schwerwiegenden </a:t>
            </a:r>
            <a:r>
              <a:rPr lang="de-DE" dirty="0" err="1"/>
              <a:t>Verstössen</a:t>
            </a:r>
            <a:r>
              <a:rPr lang="de-DE" dirty="0"/>
              <a:t> gegen zwingendes Recht oder Grundprinzipien.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Beispiel: Ein Beschluss, der fundamentale Aktionärsrechte aufhebt oder eine Urkunde, die von einem sachlich oder örtlich unzuständigen Notar erstellt wurde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522264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248D28-2C25-7D21-09AE-1F9E888D4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Fazit und Ausblick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0621CD-20F0-5E0C-20FA-0FF3EB3F4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000" dirty="0"/>
              <a:t>Das neue Recht ist ein bedeutender Fortschritt und ermöglicht Effizienz und Flexibilität.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/>
              <a:t>Die neuen Formen haben sich in der Praxis bewährt; auch börsenkotierte Firmen wie die Swatch Group AG nutzen die virtuelle GV.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/>
              <a:t>Erfolgsfaktoren: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000" dirty="0"/>
              <a:t>Sorgfältige rechtliche und organisatorische Planung durch den VR.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000" dirty="0"/>
              <a:t>Die «unmittelbare Wahrnehmung» des Notars via Videokonferenz ist in der Praxis anerkannt.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000" dirty="0"/>
              <a:t>Die Erstellung eines beurkundeten Protokoll-Auszugs löst das Problem der Unterschriften.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000" dirty="0"/>
              <a:t>Urkunden in Papierform sind auch mit rein digitalen Versammlungsformaten zulässig und heute noch üblich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000" dirty="0"/>
              <a:t>Die Digitalisierung der GV ist ein Paradigmenwechsel, der bei korrekter Umsetzung die Unternehmensführung modernisiert und stärkt.</a:t>
            </a:r>
            <a:endParaRPr lang="de-CH" sz="2000" dirty="0"/>
          </a:p>
        </p:txBody>
      </p:sp>
    </p:spTree>
    <p:extLst>
      <p:ext uri="{BB962C8B-B14F-4D97-AF65-F5344CB8AC3E}">
        <p14:creationId xmlns:p14="http://schemas.microsoft.com/office/powerpoint/2010/main" val="1003692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3EAB0B-B8B8-DC8D-CDF3-A849736C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Die neue Flexibilität im Aktienrecht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47A1AE-5B4A-DEF8-0242-0F9BE63B1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Seit dem 1. Januar 2023 erlaubt das revidierte Aktienrecht neue Formen der Generalversammlung und der Beschlussfassung.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Möglichkeiten für Kapitalgesellschaften: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Physische Präsenzversammlung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Hybride GV (mit physischem Tagungsort </a:t>
            </a:r>
            <a:r>
              <a:rPr lang="de-DE" i="1" u="sng" dirty="0"/>
              <a:t>und</a:t>
            </a:r>
            <a:r>
              <a:rPr lang="de-DE" dirty="0"/>
              <a:t> Online-Teilnahme)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Virtuelle GV (ohne physischen Tagungsort)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Schriftliche oder elektronische Beschlussfassung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Ziel: Mehr Flexibilität für Unternehmen und Aktionäre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Verantwortung: Der Verwaltungsrat (VR) muss sicherstellen, dass alle Aktionäre ihre Rechte ausüben können.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24631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587DBD-83FC-6C27-7C7F-BA7FA5EDA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Zentrale Herausforderungen in der Praxis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9187F0-1338-CBA4-F410-19AD89A4E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Sicherstellung der Aktionärsrechte: Wie können alle Teilnehmer mitwirken, Anträge stellen und diskutieren?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Integrität der Abstimmung: Wie wird eine Verfälschung der Ergebnisse verhindert?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Technische Störungen: Wann muss eine Versammlung abgebrochen oder wiederholt werden?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Öffentliche Beurkundung: Kann ein Notar eine virtuelle GV beurkunden, ohne physisch anwesend zu sein?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Voraussetzung der «unmittelbaren Wahrnehmung» durch Notar.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54381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BDFF53-567D-FAD4-9FDE-ED4152603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Notarielles im digitalen Raum: Funktion des Notars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BC5FDC-302F-732B-2C8A-BA949E738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Definition: Die öffentliche Beurkundung ist die Aufzeichnung rechtserheblicher Tatsachen oder Erklärungen durch eine staatlich damit betraute Person.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Die öffentliche Urkunde besitzt erhöhte Beweiskraft (Art. 9 ZGB).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Grundsätzliche Kernaufgaben: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Identitäts- und Handlungsfähigkeitsprüfung.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Rechtliche Beratung und Belehrung.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Gewährleistung der Formvorschriften.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Dauerhafte Archivierung.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Aber: Im Gesellschaftsrecht agiert der Notar eher als Verfahrenskontrolleur.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1122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47631D-8B35-77F3-A429-4256F0C58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Notarielles im digitalen Raum: Sachbeurkundung vs. Willensbeurkundung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A476F9-E7D1-168B-A595-D0066CB24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Willensbeurkundung: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Der Notar prüft die Willensbildung (z.B. bei Eheverträgen, Grundstückskäufen).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Erfordert traditionell physische Präsenz.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Sachbeurkundung (Wahrnehmungsbeurkundung):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Der Notar stellt objektive Tatsachen fest und hält einen wahrgenommenen Vorgang fest.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/>
              <a:t>Typisches Beispiel: Beurkundung von GV- oder VR-Beschlüssen.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dirty="0"/>
              <a:t>Hier steht die Verfahrenskontrolle im Vordergrund, nicht die Willensbildung der Versammlungsteilnehmer.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08586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648FB8-024A-8AE4-13F8-A4F292EAA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Notarielles im digitalen Raum: Das Prinzip der «unmittelbaren Wahrnehmung»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2690C5-FA4A-9405-077A-86E1E096E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200" dirty="0"/>
              <a:t>Bedeutet «unmittelbar» zwingend «physisch im selben Raum»?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200" dirty="0"/>
              <a:t>Die Praxis sagt im Kanton Zug nein: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200" dirty="0"/>
              <a:t>Der Gesetzgeber hat mit neuen Bestimmungen zur Durchführung von Generalversammlungen virtuelle GVs explizit erlaubt und anerkennt moderne Technik als zuverlässig (vgl. z.B. Art. 701</a:t>
            </a:r>
            <a:r>
              <a:rPr lang="de-DE" sz="2200" i="1" dirty="0"/>
              <a:t>c</a:t>
            </a:r>
            <a:r>
              <a:rPr lang="de-DE" sz="2200" dirty="0"/>
              <a:t> OR, Art. 701</a:t>
            </a:r>
            <a:r>
              <a:rPr lang="de-DE" sz="2200" i="1" dirty="0"/>
              <a:t>e</a:t>
            </a:r>
            <a:r>
              <a:rPr lang="de-DE" sz="2200" dirty="0"/>
              <a:t> OR).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200" dirty="0"/>
              <a:t>Entscheidend ist, dass der Notar den Ablauf in Echtzeit verfolgen kann.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200" dirty="0"/>
              <a:t>Auch bei sehr </a:t>
            </a:r>
            <a:r>
              <a:rPr lang="de-DE" sz="2200" dirty="0" err="1"/>
              <a:t>grossen</a:t>
            </a:r>
            <a:r>
              <a:rPr lang="de-DE" sz="2200" dirty="0"/>
              <a:t> oder multilokalen Versammlungen (z.B. in mehreren Sälen oder einem Stadion) ist eine 100% physische Übersicht nicht möglich.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200" dirty="0"/>
              <a:t>Die Praxis im Kanton Zug erlaubt bereits seit 2023 basierend auf BeurkG, das seit 1.1.2018 in Kraft ist, die notarielle Teilnahme via Videokonferenz.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sz="2200" dirty="0"/>
              <a:t>In anderen Kantonen verlangt Beurkundungspraxis teils explizite kantonale Rechtsgrundlage im einschlägigen Beurkundungserlass</a:t>
            </a:r>
            <a:endParaRPr lang="de-CH" sz="2200" dirty="0"/>
          </a:p>
        </p:txBody>
      </p:sp>
    </p:spTree>
    <p:extLst>
      <p:ext uri="{BB962C8B-B14F-4D97-AF65-F5344CB8AC3E}">
        <p14:creationId xmlns:p14="http://schemas.microsoft.com/office/powerpoint/2010/main" val="1889819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DD136C-BDE9-A302-FA68-5F74DF494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Notarielles im digitalen Raum: Praktische Aspekte der digitalen Beurkundung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481882-B2A1-4D12-3053-231AB9CDB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CH" noProof="0" dirty="0"/>
              <a:t>Standort des Notars: Der Notar muss sich während der Beurkundung zwingend innerhalb seines kantonalen Zuständigkeitsgebiets befinden.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CH" noProof="0" dirty="0"/>
              <a:t>Umgang mit Belegen: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CH" sz="2200" noProof="0" dirty="0"/>
              <a:t>Bei Statutenänderungen müssen die Originalbelege der Urkundsperson vorliegen.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CH" sz="2200" noProof="0" dirty="0"/>
              <a:t>Unterschriften auf Originalbelegen müssen auf Beleg des Notars sein.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CH" sz="2200" noProof="0" dirty="0"/>
              <a:t>Die gemeinsame Prüfung kann via Screensharing erfolgen.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CH" noProof="0" dirty="0"/>
              <a:t>Risiko «Deepfake»: Manipulierte Video- oder Audioinhalte sind eine Gefahr.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CH" sz="2200" noProof="0" dirty="0"/>
              <a:t>Gegenmassnahmen: Sichere Plattformen, Mehrfaktor-Authentifizierung und Sensibilisierung der Verfahrensverantwortlichen sind essenziell.</a:t>
            </a:r>
          </a:p>
        </p:txBody>
      </p:sp>
    </p:spTree>
    <p:extLst>
      <p:ext uri="{BB962C8B-B14F-4D97-AF65-F5344CB8AC3E}">
        <p14:creationId xmlns:p14="http://schemas.microsoft.com/office/powerpoint/2010/main" val="4126908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64145A-F0BE-45D1-8194-BF04FBA52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Notarielles im digitalen Raum: Elektronische Signaturen und Urkunden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D2F000-4BB4-C86C-E7DE-B354FEAF2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Qualifizierte E-Signatur (QES): Ist der handschriftlichen Unterschrift rechtlich gleichgestellt (Art. 14 Abs. 2</a:t>
            </a:r>
            <a:r>
              <a:rPr lang="de-DE" baseline="30000" dirty="0"/>
              <a:t>bis</a:t>
            </a:r>
            <a:r>
              <a:rPr lang="de-DE" dirty="0"/>
              <a:t> OR).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200" dirty="0"/>
              <a:t>Wichtig für die digitale Einreichung beim Handelsregister.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200" dirty="0"/>
              <a:t>Achtung: Nur schweizerische QES nach </a:t>
            </a:r>
            <a:r>
              <a:rPr lang="de-DE" sz="2200" dirty="0" err="1"/>
              <a:t>ZertES</a:t>
            </a:r>
            <a:r>
              <a:rPr lang="de-DE" sz="2200" dirty="0"/>
              <a:t> (SR 943.03) werden von Behörden anerkannt.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/>
              <a:t>UPReg</a:t>
            </a:r>
            <a:r>
              <a:rPr lang="de-DE" dirty="0"/>
              <a:t>: Das «Schweizerische Register der Urkundspersonen» erfasst Notare, die elektronische Urkunden ausfertigen dürfen.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Elektronische öffentliche Urkunde: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2200" dirty="0"/>
              <a:t>Stark vereinfacht gesagt: Die Urkunde wird auf Papier erstellt und dann von einem im </a:t>
            </a:r>
            <a:r>
              <a:rPr lang="de-DE" sz="2200" dirty="0" err="1"/>
              <a:t>UPReg</a:t>
            </a:r>
            <a:r>
              <a:rPr lang="de-DE" sz="2200" dirty="0"/>
              <a:t> registrierten Notar gescannt und mit QES versehen.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sz="2200" dirty="0"/>
              <a:t>Dies erzeugt ein rechtlich gleichgestelltes digitales Dokument.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sz="2200" dirty="0"/>
              <a:t>Medienbruch vorhanden.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sz="2200" dirty="0"/>
              <a:t>Direkte digitale Erstellung der öffentlichen Urkunde noch nicht zulässig.</a:t>
            </a:r>
            <a:endParaRPr lang="de-CH" sz="2200" dirty="0"/>
          </a:p>
        </p:txBody>
      </p:sp>
    </p:spTree>
    <p:extLst>
      <p:ext uri="{BB962C8B-B14F-4D97-AF65-F5344CB8AC3E}">
        <p14:creationId xmlns:p14="http://schemas.microsoft.com/office/powerpoint/2010/main" val="1091165141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2006</Words>
  <Application>Microsoft Office PowerPoint</Application>
  <PresentationFormat>Breitbild</PresentationFormat>
  <Paragraphs>185</Paragraphs>
  <Slides>26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0" baseType="lpstr">
      <vt:lpstr>Arial</vt:lpstr>
      <vt:lpstr>Webdings</vt:lpstr>
      <vt:lpstr>Wingdings</vt:lpstr>
      <vt:lpstr>Benutzerdefiniertes Design</vt:lpstr>
      <vt:lpstr>PowerPoint-Präsentation</vt:lpstr>
      <vt:lpstr>Inhaltsübersicht</vt:lpstr>
      <vt:lpstr>Die neue Flexibilität im Aktienrecht</vt:lpstr>
      <vt:lpstr>Zentrale Herausforderungen in der Praxis</vt:lpstr>
      <vt:lpstr>Notarielles im digitalen Raum: Funktion des Notars</vt:lpstr>
      <vt:lpstr>Notarielles im digitalen Raum: Sachbeurkundung vs. Willensbeurkundung</vt:lpstr>
      <vt:lpstr>Notarielles im digitalen Raum: Das Prinzip der «unmittelbaren Wahrnehmung»</vt:lpstr>
      <vt:lpstr>Notarielles im digitalen Raum: Praktische Aspekte der digitalen Beurkundung</vt:lpstr>
      <vt:lpstr>Notarielles im digitalen Raum: Elektronische Signaturen und Urkunden</vt:lpstr>
      <vt:lpstr>Notarielles im digitalen Raum: Überprüfung digitaler Dokumente</vt:lpstr>
      <vt:lpstr>PowerPoint-Präsentation</vt:lpstr>
      <vt:lpstr>Selbstbestätigung der elektronisch eingelesenen eigenhändigen Unterschrift</vt:lpstr>
      <vt:lpstr>PowerPoint-Präsentation</vt:lpstr>
      <vt:lpstr>Versammlungsformen nach neuem Aktienrecht</vt:lpstr>
      <vt:lpstr>Hybride Generalversammlung</vt:lpstr>
      <vt:lpstr>Hybride Generalversammlung</vt:lpstr>
      <vt:lpstr>Virtuelle Generalversammlung (ohne Tagungsort)</vt:lpstr>
      <vt:lpstr>Schriftliche / Elektronische Beschlussfassung (Art. 701 Abs. 3 OR)</vt:lpstr>
      <vt:lpstr>Statutenklauseln für die Versammlungsform notwendig?</vt:lpstr>
      <vt:lpstr>Praktische Durchführung: Verantwortung des Verwaltungsrats (Art. 701e OR)</vt:lpstr>
      <vt:lpstr>Praktische Durchführung: Technische Umsetzung; welches Medium ist nötig?</vt:lpstr>
      <vt:lpstr>Praktische Durchführung: Umgang mit technischen Störungen (Art. 701f OR)</vt:lpstr>
      <vt:lpstr>Praktische Durchführung: Mythos vs. Realität bei der Beurkundung</vt:lpstr>
      <vt:lpstr>Der Ablauf der Beurkundung in der Praxis</vt:lpstr>
      <vt:lpstr>Rechtsschutz: Anfechtung und Nichtigkeit</vt:lpstr>
      <vt:lpstr>Fazit und Ausblick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Lukas Müller - Digitale Gründung und digitale öffentliche Beurkundung</dc:title>
  <dc:creator>lukas müller</dc:creator>
  <cp:lastModifiedBy>Lukas Mueller</cp:lastModifiedBy>
  <cp:revision>2142</cp:revision>
  <cp:lastPrinted>2022-01-12T10:54:50Z</cp:lastPrinted>
  <dcterms:created xsi:type="dcterms:W3CDTF">2013-12-05T12:22:08Z</dcterms:created>
  <dcterms:modified xsi:type="dcterms:W3CDTF">2025-08-01T20:59:45Z</dcterms:modified>
</cp:coreProperties>
</file>